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p4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9" r:id="rId2"/>
    <p:sldId id="275" r:id="rId3"/>
    <p:sldId id="276" r:id="rId4"/>
    <p:sldId id="277" r:id="rId5"/>
    <p:sldId id="274" r:id="rId6"/>
    <p:sldId id="278" r:id="rId7"/>
    <p:sldId id="279" r:id="rId8"/>
    <p:sldId id="263" r:id="rId9"/>
    <p:sldId id="269" r:id="rId10"/>
    <p:sldId id="270" r:id="rId11"/>
    <p:sldId id="264" r:id="rId12"/>
    <p:sldId id="265" r:id="rId13"/>
    <p:sldId id="260" r:id="rId14"/>
    <p:sldId id="266" r:id="rId15"/>
    <p:sldId id="268" r:id="rId16"/>
    <p:sldId id="262" r:id="rId17"/>
    <p:sldId id="280" r:id="rId18"/>
    <p:sldId id="267" r:id="rId19"/>
    <p:sldId id="272" r:id="rId20"/>
    <p:sldId id="273" r:id="rId21"/>
    <p:sldId id="281" r:id="rId22"/>
    <p:sldId id="27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79CC93D-E52E-4D84-901B-11D7331DD495}">
          <p14:sldIdLst>
            <p14:sldId id="259"/>
            <p14:sldId id="275"/>
            <p14:sldId id="276"/>
            <p14:sldId id="277"/>
            <p14:sldId id="274"/>
            <p14:sldId id="278"/>
            <p14:sldId id="279"/>
            <p14:sldId id="263"/>
            <p14:sldId id="269"/>
            <p14:sldId id="270"/>
            <p14:sldId id="264"/>
            <p14:sldId id="265"/>
            <p14:sldId id="260"/>
            <p14:sldId id="266"/>
            <p14:sldId id="268"/>
            <p14:sldId id="262"/>
            <p14:sldId id="280"/>
            <p14:sldId id="267"/>
            <p14:sldId id="272"/>
            <p14:sldId id="273"/>
            <p14:sldId id="281"/>
            <p14:sldId id="271"/>
          </p14:sldIdLst>
        </p14:section>
        <p14:section name="Overview and Objectives" id="{ABA716BF-3A5C-4ADB-94C9-CFEF84EBA240}">
          <p14:sldIdLst/>
        </p14:section>
        <p14:section name="Topic 1" id="{6D9936A3-3945-4757-BC8B-B5C252D8E036}">
          <p14:sldIdLst/>
        </p14:section>
        <p14:section name="Sample Slides for Visuals" id="{BAB3A466-96C9-4230-9978-795378D75699}">
          <p14:sldIdLst/>
        </p14:section>
        <p14:section name="Case Study" id="{8C0305C9-B152-4FBA-A789-FE1976D53990}">
          <p14:sldIdLst/>
        </p14:section>
        <p14:section name="Conclusion and Summary" id="{790CEF5B-569A-4C2F-BED5-750B08C0E5AD}">
          <p14:sldIdLst/>
        </p14:section>
        <p14:section name="Appendix" id="{3F78B471-41DA-46F2-A8E4-97E471896AB3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ED6"/>
    <a:srgbClr val="00330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96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2" autoAdjust="0"/>
    <p:restoredTop sz="83987" autoAdjust="0"/>
  </p:normalViewPr>
  <p:slideViewPr>
    <p:cSldViewPr>
      <p:cViewPr varScale="1">
        <p:scale>
          <a:sx n="186" d="100"/>
          <a:sy n="186" d="100"/>
        </p:scale>
        <p:origin x="-3440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4" d="100"/>
        <a:sy n="154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314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718DB39-47EB-5D4C-AADF-0737FE0CA199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D6EF16-5C11-BB4D-A777-7576317B8F0D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b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</a:br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Search &amp; Storage</a:t>
          </a:r>
          <a:b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</a:br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Web UI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26DFBD8-DAAD-2742-B047-2477895EA5BB}" type="parTrans" cxnId="{0369E161-5773-A945-BEF6-93970A34DCD8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0AB12881-D60B-3F48-A46A-9CA438B84749}" type="sibTrans" cxnId="{0369E161-5773-A945-BEF6-93970A34DCD8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79809DBD-A09B-3743-8704-3C92BA139DD6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Application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2492285B-4D31-B640-A48E-9289C3CC451E}" type="parTrans" cxnId="{25F648FA-B881-7B45-AA57-3FE952F438A6}">
      <dgm:prSet/>
      <dgm:spPr/>
      <dgm:t>
        <a:bodyPr/>
        <a:lstStyle/>
        <a:p>
          <a:endParaRPr lang="en-US"/>
        </a:p>
      </dgm:t>
    </dgm:pt>
    <dgm:pt modelId="{C1F9A5B9-3AFD-324D-85D0-97429BA9C1FC}" type="sibTrans" cxnId="{25F648FA-B881-7B45-AA57-3FE952F438A6}">
      <dgm:prSet/>
      <dgm:spPr/>
      <dgm:t>
        <a:bodyPr/>
        <a:lstStyle/>
        <a:p>
          <a:endParaRPr lang="en-US"/>
        </a:p>
      </dgm:t>
    </dgm:pt>
    <dgm:pt modelId="{6895A88F-EC5C-E74E-B755-767CCC6F2FC5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Application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2278B912-2494-4442-A6F6-7D5154774D47}" type="parTrans" cxnId="{C8B3F302-1BF9-604B-9320-AF399A5B070C}">
      <dgm:prSet/>
      <dgm:spPr/>
      <dgm:t>
        <a:bodyPr/>
        <a:lstStyle/>
        <a:p>
          <a:endParaRPr lang="en-US"/>
        </a:p>
      </dgm:t>
    </dgm:pt>
    <dgm:pt modelId="{D229905C-3024-A34A-BE0D-7FBB2D926852}" type="sibTrans" cxnId="{C8B3F302-1BF9-604B-9320-AF399A5B070C}">
      <dgm:prSet/>
      <dgm:spPr/>
      <dgm:t>
        <a:bodyPr/>
        <a:lstStyle/>
        <a:p>
          <a:endParaRPr lang="en-US"/>
        </a:p>
      </dgm:t>
    </dgm:pt>
    <dgm:pt modelId="{B2EF1659-1C8B-0A48-9726-C9F82FF069D1}" type="pres">
      <dgm:prSet presAssocID="{4718DB39-47EB-5D4C-AADF-0737FE0CA199}" presName="diagram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A0CB66-21EA-A94F-BF98-521A247D26A0}" type="pres">
      <dgm:prSet presAssocID="{67D6EF16-5C11-BB4D-A777-7576317B8F0D}" presName="root1" presStyleCnt="0"/>
      <dgm:spPr/>
    </dgm:pt>
    <dgm:pt modelId="{0485F719-69DA-1C4F-8249-9073FD9D8AD4}" type="pres">
      <dgm:prSet presAssocID="{67D6EF16-5C11-BB4D-A777-7576317B8F0D}" presName="LevelOneTextNode" presStyleLbl="node0" presStyleIdx="0" presStyleCnt="1" custLinFactNeighborX="382" custLinFactNeighborY="17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B37007-1B73-4646-84D9-5420BECBB772}" type="pres">
      <dgm:prSet presAssocID="{67D6EF16-5C11-BB4D-A777-7576317B8F0D}" presName="level2hierChild" presStyleCnt="0"/>
      <dgm:spPr/>
    </dgm:pt>
    <dgm:pt modelId="{71BC8DE8-CC39-9740-8494-9BFD3BFF9354}" type="pres">
      <dgm:prSet presAssocID="{2492285B-4D31-B640-A48E-9289C3CC451E}" presName="conn2-1" presStyleLbl="parChTrans1D2" presStyleIdx="0" presStyleCnt="2"/>
      <dgm:spPr/>
    </dgm:pt>
    <dgm:pt modelId="{567773FF-8B9C-534A-A77F-669D18BF0112}" type="pres">
      <dgm:prSet presAssocID="{2492285B-4D31-B640-A48E-9289C3CC451E}" presName="connTx" presStyleLbl="parChTrans1D2" presStyleIdx="0" presStyleCnt="2"/>
      <dgm:spPr/>
    </dgm:pt>
    <dgm:pt modelId="{6A5F9365-60EE-B04D-AA91-99524267A922}" type="pres">
      <dgm:prSet presAssocID="{79809DBD-A09B-3743-8704-3C92BA139DD6}" presName="root2" presStyleCnt="0"/>
      <dgm:spPr/>
    </dgm:pt>
    <dgm:pt modelId="{47D3F910-6844-594A-9EC3-6BA90777C4E9}" type="pres">
      <dgm:prSet presAssocID="{79809DBD-A09B-3743-8704-3C92BA139DD6}" presName="LevelTwoTextNode" presStyleLbl="node2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4B7A79-3AE3-E342-9781-52EF4C00529E}" type="pres">
      <dgm:prSet presAssocID="{79809DBD-A09B-3743-8704-3C92BA139DD6}" presName="level3hierChild" presStyleCnt="0"/>
      <dgm:spPr/>
    </dgm:pt>
    <dgm:pt modelId="{B6146576-7D9D-E749-8468-31F85A611E1A}" type="pres">
      <dgm:prSet presAssocID="{2278B912-2494-4442-A6F6-7D5154774D47}" presName="conn2-1" presStyleLbl="parChTrans1D2" presStyleIdx="1" presStyleCnt="2"/>
      <dgm:spPr/>
    </dgm:pt>
    <dgm:pt modelId="{5C181108-39F0-5947-8245-9213B4326C05}" type="pres">
      <dgm:prSet presAssocID="{2278B912-2494-4442-A6F6-7D5154774D47}" presName="connTx" presStyleLbl="parChTrans1D2" presStyleIdx="1" presStyleCnt="2"/>
      <dgm:spPr/>
    </dgm:pt>
    <dgm:pt modelId="{0CE61EAC-9CB9-E842-A6D1-E4899E3835FC}" type="pres">
      <dgm:prSet presAssocID="{6895A88F-EC5C-E74E-B755-767CCC6F2FC5}" presName="root2" presStyleCnt="0"/>
      <dgm:spPr/>
    </dgm:pt>
    <dgm:pt modelId="{089D7A6F-D697-3D47-A148-93B09066B29A}" type="pres">
      <dgm:prSet presAssocID="{6895A88F-EC5C-E74E-B755-767CCC6F2FC5}" presName="LevelTwoTextNode" presStyleLbl="node2" presStyleIdx="1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297CF9-B07B-8D40-BD2D-073B4E09EC9E}" type="pres">
      <dgm:prSet presAssocID="{6895A88F-EC5C-E74E-B755-767CCC6F2FC5}" presName="level3hierChild" presStyleCnt="0"/>
      <dgm:spPr/>
    </dgm:pt>
  </dgm:ptLst>
  <dgm:cxnLst>
    <dgm:cxn modelId="{14E16A48-6017-374E-A36F-A54F1A23B448}" type="presOf" srcId="{2278B912-2494-4442-A6F6-7D5154774D47}" destId="{B6146576-7D9D-E749-8468-31F85A611E1A}" srcOrd="0" destOrd="0" presId="urn:microsoft.com/office/officeart/2005/8/layout/hierarchy2"/>
    <dgm:cxn modelId="{3808D18F-1F28-374C-858A-FF482F49BE7A}" type="presOf" srcId="{2492285B-4D31-B640-A48E-9289C3CC451E}" destId="{567773FF-8B9C-534A-A77F-669D18BF0112}" srcOrd="1" destOrd="0" presId="urn:microsoft.com/office/officeart/2005/8/layout/hierarchy2"/>
    <dgm:cxn modelId="{E5C25F8D-131C-9042-9EE7-19E0A57D77C0}" type="presOf" srcId="{67D6EF16-5C11-BB4D-A777-7576317B8F0D}" destId="{0485F719-69DA-1C4F-8249-9073FD9D8AD4}" srcOrd="0" destOrd="0" presId="urn:microsoft.com/office/officeart/2005/8/layout/hierarchy2"/>
    <dgm:cxn modelId="{86FF1AA2-289C-084C-A80A-4F25E096E35D}" type="presOf" srcId="{2492285B-4D31-B640-A48E-9289C3CC451E}" destId="{71BC8DE8-CC39-9740-8494-9BFD3BFF9354}" srcOrd="0" destOrd="0" presId="urn:microsoft.com/office/officeart/2005/8/layout/hierarchy2"/>
    <dgm:cxn modelId="{C8B3F302-1BF9-604B-9320-AF399A5B070C}" srcId="{67D6EF16-5C11-BB4D-A777-7576317B8F0D}" destId="{6895A88F-EC5C-E74E-B755-767CCC6F2FC5}" srcOrd="1" destOrd="0" parTransId="{2278B912-2494-4442-A6F6-7D5154774D47}" sibTransId="{D229905C-3024-A34A-BE0D-7FBB2D926852}"/>
    <dgm:cxn modelId="{0A46CEA0-DBFF-2C44-BFCD-A1408E70D05B}" type="presOf" srcId="{4718DB39-47EB-5D4C-AADF-0737FE0CA199}" destId="{B2EF1659-1C8B-0A48-9726-C9F82FF069D1}" srcOrd="0" destOrd="0" presId="urn:microsoft.com/office/officeart/2005/8/layout/hierarchy2"/>
    <dgm:cxn modelId="{BE86639C-DDA9-EB4D-82EB-41958D0282AD}" type="presOf" srcId="{6895A88F-EC5C-E74E-B755-767CCC6F2FC5}" destId="{089D7A6F-D697-3D47-A148-93B09066B29A}" srcOrd="0" destOrd="0" presId="urn:microsoft.com/office/officeart/2005/8/layout/hierarchy2"/>
    <dgm:cxn modelId="{25F648FA-B881-7B45-AA57-3FE952F438A6}" srcId="{67D6EF16-5C11-BB4D-A777-7576317B8F0D}" destId="{79809DBD-A09B-3743-8704-3C92BA139DD6}" srcOrd="0" destOrd="0" parTransId="{2492285B-4D31-B640-A48E-9289C3CC451E}" sibTransId="{C1F9A5B9-3AFD-324D-85D0-97429BA9C1FC}"/>
    <dgm:cxn modelId="{8498EA8F-2137-8641-BB26-D98BDBFDC0CC}" type="presOf" srcId="{79809DBD-A09B-3743-8704-3C92BA139DD6}" destId="{47D3F910-6844-594A-9EC3-6BA90777C4E9}" srcOrd="0" destOrd="0" presId="urn:microsoft.com/office/officeart/2005/8/layout/hierarchy2"/>
    <dgm:cxn modelId="{9F8D9F41-7165-6A4B-A12C-BE184A0C1E0B}" type="presOf" srcId="{2278B912-2494-4442-A6F6-7D5154774D47}" destId="{5C181108-39F0-5947-8245-9213B4326C05}" srcOrd="1" destOrd="0" presId="urn:microsoft.com/office/officeart/2005/8/layout/hierarchy2"/>
    <dgm:cxn modelId="{0369E161-5773-A945-BEF6-93970A34DCD8}" srcId="{4718DB39-47EB-5D4C-AADF-0737FE0CA199}" destId="{67D6EF16-5C11-BB4D-A777-7576317B8F0D}" srcOrd="0" destOrd="0" parTransId="{B26DFBD8-DAAD-2742-B047-2477895EA5BB}" sibTransId="{0AB12881-D60B-3F48-A46A-9CA438B84749}"/>
    <dgm:cxn modelId="{A3D1A2D8-1C79-2C41-AD55-63390206A60D}" type="presParOf" srcId="{B2EF1659-1C8B-0A48-9726-C9F82FF069D1}" destId="{17A0CB66-21EA-A94F-BF98-521A247D26A0}" srcOrd="0" destOrd="0" presId="urn:microsoft.com/office/officeart/2005/8/layout/hierarchy2"/>
    <dgm:cxn modelId="{65180ADB-0202-8243-9637-FC3BBDE88479}" type="presParOf" srcId="{17A0CB66-21EA-A94F-BF98-521A247D26A0}" destId="{0485F719-69DA-1C4F-8249-9073FD9D8AD4}" srcOrd="0" destOrd="0" presId="urn:microsoft.com/office/officeart/2005/8/layout/hierarchy2"/>
    <dgm:cxn modelId="{2AA7B81D-E611-894C-B24F-7572391BD478}" type="presParOf" srcId="{17A0CB66-21EA-A94F-BF98-521A247D26A0}" destId="{40B37007-1B73-4646-84D9-5420BECBB772}" srcOrd="1" destOrd="0" presId="urn:microsoft.com/office/officeart/2005/8/layout/hierarchy2"/>
    <dgm:cxn modelId="{86E2843E-696F-7849-862B-A40E05F3B495}" type="presParOf" srcId="{40B37007-1B73-4646-84D9-5420BECBB772}" destId="{71BC8DE8-CC39-9740-8494-9BFD3BFF9354}" srcOrd="0" destOrd="0" presId="urn:microsoft.com/office/officeart/2005/8/layout/hierarchy2"/>
    <dgm:cxn modelId="{F86CA059-BEC5-8444-A3EA-2C6654FECEFD}" type="presParOf" srcId="{71BC8DE8-CC39-9740-8494-9BFD3BFF9354}" destId="{567773FF-8B9C-534A-A77F-669D18BF0112}" srcOrd="0" destOrd="0" presId="urn:microsoft.com/office/officeart/2005/8/layout/hierarchy2"/>
    <dgm:cxn modelId="{9607EBF8-98B4-DC4B-A869-53561764AD87}" type="presParOf" srcId="{40B37007-1B73-4646-84D9-5420BECBB772}" destId="{6A5F9365-60EE-B04D-AA91-99524267A922}" srcOrd="1" destOrd="0" presId="urn:microsoft.com/office/officeart/2005/8/layout/hierarchy2"/>
    <dgm:cxn modelId="{3112BB44-4711-1343-B770-8CA29487F8C2}" type="presParOf" srcId="{6A5F9365-60EE-B04D-AA91-99524267A922}" destId="{47D3F910-6844-594A-9EC3-6BA90777C4E9}" srcOrd="0" destOrd="0" presId="urn:microsoft.com/office/officeart/2005/8/layout/hierarchy2"/>
    <dgm:cxn modelId="{ADDD2C33-50C6-A544-86EF-EBF810DA75A0}" type="presParOf" srcId="{6A5F9365-60EE-B04D-AA91-99524267A922}" destId="{904B7A79-3AE3-E342-9781-52EF4C00529E}" srcOrd="1" destOrd="0" presId="urn:microsoft.com/office/officeart/2005/8/layout/hierarchy2"/>
    <dgm:cxn modelId="{BE945289-F94F-F848-80B8-6095188007C1}" type="presParOf" srcId="{40B37007-1B73-4646-84D9-5420BECBB772}" destId="{B6146576-7D9D-E749-8468-31F85A611E1A}" srcOrd="2" destOrd="0" presId="urn:microsoft.com/office/officeart/2005/8/layout/hierarchy2"/>
    <dgm:cxn modelId="{CCCBCB9D-A549-7F4A-9175-FD83BDA4ABD8}" type="presParOf" srcId="{B6146576-7D9D-E749-8468-31F85A611E1A}" destId="{5C181108-39F0-5947-8245-9213B4326C05}" srcOrd="0" destOrd="0" presId="urn:microsoft.com/office/officeart/2005/8/layout/hierarchy2"/>
    <dgm:cxn modelId="{B8AF40ED-144E-374F-A698-9B2F9B070DA7}" type="presParOf" srcId="{40B37007-1B73-4646-84D9-5420BECBB772}" destId="{0CE61EAC-9CB9-E842-A6D1-E4899E3835FC}" srcOrd="3" destOrd="0" presId="urn:microsoft.com/office/officeart/2005/8/layout/hierarchy2"/>
    <dgm:cxn modelId="{06F072A9-0796-014D-99D4-2209F1475D51}" type="presParOf" srcId="{0CE61EAC-9CB9-E842-A6D1-E4899E3835FC}" destId="{089D7A6F-D697-3D47-A148-93B09066B29A}" srcOrd="0" destOrd="0" presId="urn:microsoft.com/office/officeart/2005/8/layout/hierarchy2"/>
    <dgm:cxn modelId="{D70D0FBF-4045-4341-A9A1-3964A04A6F1D}" type="presParOf" srcId="{0CE61EAC-9CB9-E842-A6D1-E4899E3835FC}" destId="{18297CF9-B07B-8D40-BD2D-073B4E09EC9E}" srcOrd="1" destOrd="0" presId="urn:microsoft.com/office/officeart/2005/8/layout/hierarchy2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718DB39-47EB-5D4C-AADF-0737FE0CA199}" type="doc">
      <dgm:prSet loTypeId="urn:microsoft.com/office/officeart/2005/8/layout/hierarchy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7D6EF16-5C11-BB4D-A777-7576317B8F0D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Web Interface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26DFBD8-DAAD-2742-B047-2477895EA5BB}" type="parTrans" cxnId="{0369E161-5773-A945-BEF6-93970A34DCD8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0AB12881-D60B-3F48-A46A-9CA438B84749}" type="sibTrans" cxnId="{0369E161-5773-A945-BEF6-93970A34DCD8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826BBF40-4567-AC43-97C2-B8F83522FF21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Storage &amp; Search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5B511157-CA74-884B-8A89-3C6023F54674}" type="parTrans" cxnId="{840B3340-0B83-B74A-8609-55F74174F2BB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FC22BC3D-7B66-344C-AE94-69EFF0D28E7D}" type="sibTrans" cxnId="{840B3340-0B83-B74A-8609-55F74174F2BB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9B054FC8-0A52-1B42-8DA1-5666B09C1E05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FD5219DB-0C46-4B40-A28D-F806C6540E9D}" type="parTrans" cxnId="{F758C02B-E895-2F40-9425-C012C6C2D6D3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38BFDE36-8E7F-F849-8760-56135D3D9AE7}" type="sibTrans" cxnId="{F758C02B-E895-2F40-9425-C012C6C2D6D3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6A10D131-3B81-9C48-B0C7-50C050CAA3AA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1404799A-9520-6543-93BF-5F2E30D83C25}" type="parTrans" cxnId="{02953D6B-38D7-3C45-83A5-5055456245D5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3011C84C-A970-3F42-8970-E22EAAF67542}" type="sibTrans" cxnId="{02953D6B-38D7-3C45-83A5-5055456245D5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2809777-6895-6C47-816A-F57B87B95A0E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DD01BD42-E872-6746-8FB6-8B5F7CEF9DF3}" type="parTrans" cxnId="{748F2843-6E28-F844-9CD9-33DF2763F31D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CC3749A5-CE73-314B-A4A2-CA8DFE20ECE7}" type="sibTrans" cxnId="{748F2843-6E28-F844-9CD9-33DF2763F31D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AD7AF559-EDE4-C242-B2AE-C59F43CA8F44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83F106AC-7DDD-904C-A800-D7D0A142F347}" type="parTrans" cxnId="{E6C8761D-1443-6640-9F86-7E88A8DE5CD6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D198C028-1AFD-764E-ACE6-BB11DC5CDDB7}" type="sibTrans" cxnId="{E6C8761D-1443-6640-9F86-7E88A8DE5CD6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A515E67F-1B32-9441-9CA5-8293237F14F6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3F186824-3175-C749-A9E9-B207DF5200E7}" type="parTrans" cxnId="{A10FFA06-A325-4742-B767-F7FA80B67255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EE28B73D-B5D3-A143-8903-FB11D0537A3F}" type="sibTrans" cxnId="{A10FFA06-A325-4742-B767-F7FA80B67255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0510F930-3DD3-2045-8885-F3E062204A99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79792027-B04B-D84B-8FEB-9D0F674E24FC}" type="parTrans" cxnId="{D0EFDC36-4031-3343-9592-313228D69D0E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9C67E220-65DE-D54B-B13F-C43526C61EC2}" type="sibTrans" cxnId="{D0EFDC36-4031-3343-9592-313228D69D0E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A24BA124-E659-1C49-BDE4-4750C9A0B7FD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E154948-9A78-1646-BD0A-51B03F3F6D03}" type="parTrans" cxnId="{4160447F-DAB8-134D-BC6C-BF371A794442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0302E5D7-3457-2D44-A932-BCCD21615393}" type="sibTrans" cxnId="{4160447F-DAB8-134D-BC6C-BF371A794442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153638C2-39F1-DC42-98AB-3EAD8C5C8E4A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7EBE34FF-D3DA-534E-BA57-2F4CB16A9AC8}" type="parTrans" cxnId="{163CC276-471A-1845-A6D8-F4E2A59EE76D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4F55D949-1551-5F45-A7BA-125A34C91D08}" type="sibTrans" cxnId="{163CC276-471A-1845-A6D8-F4E2A59EE76D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2DB9813C-68EE-2C48-AAAE-F377A294524C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E9D571F4-BE7B-FB45-B82C-E3575E34BAC4}" type="parTrans" cxnId="{0D369490-AE69-D444-88E1-7F7A1359693F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14FD554D-D368-3147-A9D2-E59ADF214828}" type="sibTrans" cxnId="{0D369490-AE69-D444-88E1-7F7A1359693F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6642A6DB-6C33-DD44-9CEF-12082DDBB60E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477497AD-80D7-0B44-B919-A98A204EEDDA}" type="parTrans" cxnId="{79A13889-0D4F-9842-B12B-9E85E1E09762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062AB94-75E2-C44D-86ED-D95C8B954076}" type="sibTrans" cxnId="{79A13889-0D4F-9842-B12B-9E85E1E09762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8BA437A0-F468-534A-AC86-2040A47DDF3F}">
      <dgm:prSet phldrT="[Text]"/>
      <dgm:spPr/>
      <dgm:t>
        <a:bodyPr/>
        <a:lstStyle/>
        <a:p>
          <a:r>
            <a:rPr lang="en-US" b="1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b="1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7EBC9586-A7E3-D34D-89D1-6E996E76A82D}" type="parTrans" cxnId="{E53F5577-8F47-D84C-82E0-91C5994B86F6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5115B871-120A-174A-A6E1-21D724480004}" type="sibTrans" cxnId="{E53F5577-8F47-D84C-82E0-91C5994B86F6}">
      <dgm:prSet/>
      <dgm:spPr/>
      <dgm:t>
        <a:bodyPr/>
        <a:lstStyle/>
        <a:p>
          <a:endParaRPr lang="en-US" b="1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gm:t>
    </dgm:pt>
    <dgm:pt modelId="{B2EF1659-1C8B-0A48-9726-C9F82FF069D1}" type="pres">
      <dgm:prSet presAssocID="{4718DB39-47EB-5D4C-AADF-0737FE0CA199}" presName="diagram" presStyleCnt="0">
        <dgm:presLayoutVars>
          <dgm:chPref val="1"/>
          <dgm:dir val="rev"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7A0CB66-21EA-A94F-BF98-521A247D26A0}" type="pres">
      <dgm:prSet presAssocID="{67D6EF16-5C11-BB4D-A777-7576317B8F0D}" presName="root1" presStyleCnt="0"/>
      <dgm:spPr/>
    </dgm:pt>
    <dgm:pt modelId="{0485F719-69DA-1C4F-8249-9073FD9D8AD4}" type="pres">
      <dgm:prSet presAssocID="{67D6EF16-5C11-BB4D-A777-7576317B8F0D}" presName="LevelOneTextNode" presStyleLbl="node0" presStyleIdx="0" presStyleCnt="1" custLinFactNeighborX="546" custLinFactNeighborY="-5734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0B37007-1B73-4646-84D9-5420BECBB772}" type="pres">
      <dgm:prSet presAssocID="{67D6EF16-5C11-BB4D-A777-7576317B8F0D}" presName="level2hierChild" presStyleCnt="0"/>
      <dgm:spPr/>
    </dgm:pt>
    <dgm:pt modelId="{B5B05B41-FE91-4748-B3FA-658EFAA25A1B}" type="pres">
      <dgm:prSet presAssocID="{5B511157-CA74-884B-8A89-3C6023F54674}" presName="conn2-1" presStyleLbl="parChTrans1D2" presStyleIdx="0" presStyleCnt="1"/>
      <dgm:spPr/>
      <dgm:t>
        <a:bodyPr/>
        <a:lstStyle/>
        <a:p>
          <a:endParaRPr lang="en-US"/>
        </a:p>
      </dgm:t>
    </dgm:pt>
    <dgm:pt modelId="{63F27B04-DEEA-D640-A4D0-3A96C1516132}" type="pres">
      <dgm:prSet presAssocID="{5B511157-CA74-884B-8A89-3C6023F54674}" presName="connTx" presStyleLbl="parChTrans1D2" presStyleIdx="0" presStyleCnt="1"/>
      <dgm:spPr/>
      <dgm:t>
        <a:bodyPr/>
        <a:lstStyle/>
        <a:p>
          <a:endParaRPr lang="en-US"/>
        </a:p>
      </dgm:t>
    </dgm:pt>
    <dgm:pt modelId="{5F6904E2-0ED0-444C-9324-6E4E1E119E3F}" type="pres">
      <dgm:prSet presAssocID="{826BBF40-4567-AC43-97C2-B8F83522FF21}" presName="root2" presStyleCnt="0"/>
      <dgm:spPr/>
    </dgm:pt>
    <dgm:pt modelId="{148FD701-CC3A-4B42-9C48-D4669E7CCA60}" type="pres">
      <dgm:prSet presAssocID="{826BBF40-4567-AC43-97C2-B8F83522FF21}" presName="LevelTwoTextNode" presStyleLbl="node2" presStyleIdx="0" presStyleCnt="1" custLinFactNeighborX="-2766" custLinFactNeighborY="-5734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FD8F5BD-6ABD-AA4B-8182-8BE0CC8D1FD8}" type="pres">
      <dgm:prSet presAssocID="{826BBF40-4567-AC43-97C2-B8F83522FF21}" presName="level3hierChild" presStyleCnt="0"/>
      <dgm:spPr/>
    </dgm:pt>
    <dgm:pt modelId="{C7B87B25-AB38-7F43-AD89-66907CE41201}" type="pres">
      <dgm:prSet presAssocID="{FD5219DB-0C46-4B40-A28D-F806C6540E9D}" presName="conn2-1" presStyleLbl="parChTrans1D3" presStyleIdx="0" presStyleCnt="2"/>
      <dgm:spPr/>
      <dgm:t>
        <a:bodyPr/>
        <a:lstStyle/>
        <a:p>
          <a:endParaRPr lang="en-US"/>
        </a:p>
      </dgm:t>
    </dgm:pt>
    <dgm:pt modelId="{284F6EE0-446E-AB43-819E-6C8AEB882AB8}" type="pres">
      <dgm:prSet presAssocID="{FD5219DB-0C46-4B40-A28D-F806C6540E9D}" presName="connTx" presStyleLbl="parChTrans1D3" presStyleIdx="0" presStyleCnt="2"/>
      <dgm:spPr/>
      <dgm:t>
        <a:bodyPr/>
        <a:lstStyle/>
        <a:p>
          <a:endParaRPr lang="en-US"/>
        </a:p>
      </dgm:t>
    </dgm:pt>
    <dgm:pt modelId="{19EAC70C-76DA-1F4B-83F6-E91C20FC937C}" type="pres">
      <dgm:prSet presAssocID="{9B054FC8-0A52-1B42-8DA1-5666B09C1E05}" presName="root2" presStyleCnt="0"/>
      <dgm:spPr/>
    </dgm:pt>
    <dgm:pt modelId="{8C0E8901-B305-A442-9A75-CF7476838CE5}" type="pres">
      <dgm:prSet presAssocID="{9B054FC8-0A52-1B42-8DA1-5666B09C1E05}" presName="LevelTwoTextNod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D936B4B-3B40-E747-ADD3-7AE0B038E7CD}" type="pres">
      <dgm:prSet presAssocID="{9B054FC8-0A52-1B42-8DA1-5666B09C1E05}" presName="level3hierChild" presStyleCnt="0"/>
      <dgm:spPr/>
    </dgm:pt>
    <dgm:pt modelId="{7C4A8813-8ABA-0A40-BA6C-4F8203A47761}" type="pres">
      <dgm:prSet presAssocID="{1404799A-9520-6543-93BF-5F2E30D83C25}" presName="conn2-1" presStyleLbl="parChTrans1D4" presStyleIdx="0" presStyleCnt="9"/>
      <dgm:spPr/>
      <dgm:t>
        <a:bodyPr/>
        <a:lstStyle/>
        <a:p>
          <a:endParaRPr lang="en-US"/>
        </a:p>
      </dgm:t>
    </dgm:pt>
    <dgm:pt modelId="{7936CE42-F181-274C-A857-1F00640500C8}" type="pres">
      <dgm:prSet presAssocID="{1404799A-9520-6543-93BF-5F2E30D83C25}" presName="connTx" presStyleLbl="parChTrans1D4" presStyleIdx="0" presStyleCnt="9"/>
      <dgm:spPr/>
      <dgm:t>
        <a:bodyPr/>
        <a:lstStyle/>
        <a:p>
          <a:endParaRPr lang="en-US"/>
        </a:p>
      </dgm:t>
    </dgm:pt>
    <dgm:pt modelId="{85F67E95-2583-2E4D-92EF-DF5A62190B80}" type="pres">
      <dgm:prSet presAssocID="{6A10D131-3B81-9C48-B0C7-50C050CAA3AA}" presName="root2" presStyleCnt="0"/>
      <dgm:spPr/>
    </dgm:pt>
    <dgm:pt modelId="{EF6AF14D-6AA0-7540-95F2-DD98FC742A75}" type="pres">
      <dgm:prSet presAssocID="{6A10D131-3B81-9C48-B0C7-50C050CAA3AA}" presName="LevelTwoTextNode" presStyleLbl="node4" presStyleIdx="0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8434C1F-AC26-1A4C-B915-1FCC5C4C1248}" type="pres">
      <dgm:prSet presAssocID="{6A10D131-3B81-9C48-B0C7-50C050CAA3AA}" presName="level3hierChild" presStyleCnt="0"/>
      <dgm:spPr/>
    </dgm:pt>
    <dgm:pt modelId="{32440F3A-F719-A143-A2D1-4E4BCBD2E52E}" type="pres">
      <dgm:prSet presAssocID="{DD01BD42-E872-6746-8FB6-8B5F7CEF9DF3}" presName="conn2-1" presStyleLbl="parChTrans1D4" presStyleIdx="1" presStyleCnt="9"/>
      <dgm:spPr/>
      <dgm:t>
        <a:bodyPr/>
        <a:lstStyle/>
        <a:p>
          <a:endParaRPr lang="en-US"/>
        </a:p>
      </dgm:t>
    </dgm:pt>
    <dgm:pt modelId="{7D3DC4AA-8661-2E4B-A029-0F7D536B2695}" type="pres">
      <dgm:prSet presAssocID="{DD01BD42-E872-6746-8FB6-8B5F7CEF9DF3}" presName="connTx" presStyleLbl="parChTrans1D4" presStyleIdx="1" presStyleCnt="9"/>
      <dgm:spPr/>
      <dgm:t>
        <a:bodyPr/>
        <a:lstStyle/>
        <a:p>
          <a:endParaRPr lang="en-US"/>
        </a:p>
      </dgm:t>
    </dgm:pt>
    <dgm:pt modelId="{4A9C4BEB-04FB-9A40-BB78-874A5E22B637}" type="pres">
      <dgm:prSet presAssocID="{B2809777-6895-6C47-816A-F57B87B95A0E}" presName="root2" presStyleCnt="0"/>
      <dgm:spPr/>
    </dgm:pt>
    <dgm:pt modelId="{BA21DE2D-17CD-3449-BB29-2A7CCF8EF479}" type="pres">
      <dgm:prSet presAssocID="{B2809777-6895-6C47-816A-F57B87B95A0E}" presName="LevelTwoTextNode" presStyleLbl="node4" presStyleIdx="1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177C203-53D0-9D49-83CE-C8F8D3D9899C}" type="pres">
      <dgm:prSet presAssocID="{B2809777-6895-6C47-816A-F57B87B95A0E}" presName="level3hierChild" presStyleCnt="0"/>
      <dgm:spPr/>
    </dgm:pt>
    <dgm:pt modelId="{632D048F-1D16-8D46-9416-7C18E4C0829A}" type="pres">
      <dgm:prSet presAssocID="{83F106AC-7DDD-904C-A800-D7D0A142F347}" presName="conn2-1" presStyleLbl="parChTrans1D4" presStyleIdx="2" presStyleCnt="9"/>
      <dgm:spPr/>
      <dgm:t>
        <a:bodyPr/>
        <a:lstStyle/>
        <a:p>
          <a:endParaRPr lang="en-US"/>
        </a:p>
      </dgm:t>
    </dgm:pt>
    <dgm:pt modelId="{B85D0C60-8B48-864B-8C1E-6C9C9E416B1E}" type="pres">
      <dgm:prSet presAssocID="{83F106AC-7DDD-904C-A800-D7D0A142F347}" presName="connTx" presStyleLbl="parChTrans1D4" presStyleIdx="2" presStyleCnt="9"/>
      <dgm:spPr/>
      <dgm:t>
        <a:bodyPr/>
        <a:lstStyle/>
        <a:p>
          <a:endParaRPr lang="en-US"/>
        </a:p>
      </dgm:t>
    </dgm:pt>
    <dgm:pt modelId="{1EE1C2F6-9AF7-714B-9D37-6A52455CB32C}" type="pres">
      <dgm:prSet presAssocID="{AD7AF559-EDE4-C242-B2AE-C59F43CA8F44}" presName="root2" presStyleCnt="0"/>
      <dgm:spPr/>
    </dgm:pt>
    <dgm:pt modelId="{BDE123BB-8DDA-F547-9FD5-7BD0BC801195}" type="pres">
      <dgm:prSet presAssocID="{AD7AF559-EDE4-C242-B2AE-C59F43CA8F44}" presName="LevelTwoTextNode" presStyleLbl="node4" presStyleIdx="2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7B8CCF-BAB6-564F-ADB4-3D8614CFA864}" type="pres">
      <dgm:prSet presAssocID="{AD7AF559-EDE4-C242-B2AE-C59F43CA8F44}" presName="level3hierChild" presStyleCnt="0"/>
      <dgm:spPr/>
    </dgm:pt>
    <dgm:pt modelId="{E4609241-F75D-EC49-89B0-FC46946F6B5C}" type="pres">
      <dgm:prSet presAssocID="{3F186824-3175-C749-A9E9-B207DF5200E7}" presName="conn2-1" presStyleLbl="parChTrans1D4" presStyleIdx="3" presStyleCnt="9"/>
      <dgm:spPr/>
      <dgm:t>
        <a:bodyPr/>
        <a:lstStyle/>
        <a:p>
          <a:endParaRPr lang="en-US"/>
        </a:p>
      </dgm:t>
    </dgm:pt>
    <dgm:pt modelId="{2DE9550B-D296-5E45-8F7F-6A0DA4281F7F}" type="pres">
      <dgm:prSet presAssocID="{3F186824-3175-C749-A9E9-B207DF5200E7}" presName="connTx" presStyleLbl="parChTrans1D4" presStyleIdx="3" presStyleCnt="9"/>
      <dgm:spPr/>
      <dgm:t>
        <a:bodyPr/>
        <a:lstStyle/>
        <a:p>
          <a:endParaRPr lang="en-US"/>
        </a:p>
      </dgm:t>
    </dgm:pt>
    <dgm:pt modelId="{099840A0-1450-0044-9170-B52DED386E3B}" type="pres">
      <dgm:prSet presAssocID="{A515E67F-1B32-9441-9CA5-8293237F14F6}" presName="root2" presStyleCnt="0"/>
      <dgm:spPr/>
    </dgm:pt>
    <dgm:pt modelId="{318A6A64-5E4D-B24C-B05C-CC283282E61F}" type="pres">
      <dgm:prSet presAssocID="{A515E67F-1B32-9441-9CA5-8293237F14F6}" presName="LevelTwoTextNode" presStyleLbl="node4" presStyleIdx="3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491CB23-C780-EE44-9F80-EA67CE234CCE}" type="pres">
      <dgm:prSet presAssocID="{A515E67F-1B32-9441-9CA5-8293237F14F6}" presName="level3hierChild" presStyleCnt="0"/>
      <dgm:spPr/>
    </dgm:pt>
    <dgm:pt modelId="{5F388C31-FE08-924A-B495-2D8C4228DF89}" type="pres">
      <dgm:prSet presAssocID="{79792027-B04B-D84B-8FEB-9D0F674E24FC}" presName="conn2-1" presStyleLbl="parChTrans1D4" presStyleIdx="4" presStyleCnt="9"/>
      <dgm:spPr/>
      <dgm:t>
        <a:bodyPr/>
        <a:lstStyle/>
        <a:p>
          <a:endParaRPr lang="en-US"/>
        </a:p>
      </dgm:t>
    </dgm:pt>
    <dgm:pt modelId="{1FE1D19F-B77C-8A4E-A189-DD30AC940703}" type="pres">
      <dgm:prSet presAssocID="{79792027-B04B-D84B-8FEB-9D0F674E24FC}" presName="connTx" presStyleLbl="parChTrans1D4" presStyleIdx="4" presStyleCnt="9"/>
      <dgm:spPr/>
      <dgm:t>
        <a:bodyPr/>
        <a:lstStyle/>
        <a:p>
          <a:endParaRPr lang="en-US"/>
        </a:p>
      </dgm:t>
    </dgm:pt>
    <dgm:pt modelId="{AF62B6D5-ECAB-594E-AFA9-2374BEC34513}" type="pres">
      <dgm:prSet presAssocID="{0510F930-3DD3-2045-8885-F3E062204A99}" presName="root2" presStyleCnt="0"/>
      <dgm:spPr/>
    </dgm:pt>
    <dgm:pt modelId="{72C7DDA6-2DE3-0643-AD2C-8D62393180AF}" type="pres">
      <dgm:prSet presAssocID="{0510F930-3DD3-2045-8885-F3E062204A99}" presName="LevelTwoTextNode" presStyleLbl="node4" presStyleIdx="4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9B7B741-7598-E84C-AFF7-13D9F606DD0D}" type="pres">
      <dgm:prSet presAssocID="{0510F930-3DD3-2045-8885-F3E062204A99}" presName="level3hierChild" presStyleCnt="0"/>
      <dgm:spPr/>
    </dgm:pt>
    <dgm:pt modelId="{63ECA374-A4E5-704C-9F06-3FCBDE430187}" type="pres">
      <dgm:prSet presAssocID="{BE154948-9A78-1646-BD0A-51B03F3F6D03}" presName="conn2-1" presStyleLbl="parChTrans1D4" presStyleIdx="5" presStyleCnt="9"/>
      <dgm:spPr/>
      <dgm:t>
        <a:bodyPr/>
        <a:lstStyle/>
        <a:p>
          <a:endParaRPr lang="en-US"/>
        </a:p>
      </dgm:t>
    </dgm:pt>
    <dgm:pt modelId="{E47E9FA6-8DAC-F441-8BD9-0C62A15DFA6D}" type="pres">
      <dgm:prSet presAssocID="{BE154948-9A78-1646-BD0A-51B03F3F6D03}" presName="connTx" presStyleLbl="parChTrans1D4" presStyleIdx="5" presStyleCnt="9"/>
      <dgm:spPr/>
      <dgm:t>
        <a:bodyPr/>
        <a:lstStyle/>
        <a:p>
          <a:endParaRPr lang="en-US"/>
        </a:p>
      </dgm:t>
    </dgm:pt>
    <dgm:pt modelId="{506EE548-EBD7-A14E-8A69-5BDD4BE9CF21}" type="pres">
      <dgm:prSet presAssocID="{A24BA124-E659-1C49-BDE4-4750C9A0B7FD}" presName="root2" presStyleCnt="0"/>
      <dgm:spPr/>
    </dgm:pt>
    <dgm:pt modelId="{016530EA-5855-474F-B53F-87D57FC92A0D}" type="pres">
      <dgm:prSet presAssocID="{A24BA124-E659-1C49-BDE4-4750C9A0B7FD}" presName="LevelTwoTextNode" presStyleLbl="node4" presStyleIdx="5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9007F17-3DB3-E64B-8E62-7723886D7901}" type="pres">
      <dgm:prSet presAssocID="{A24BA124-E659-1C49-BDE4-4750C9A0B7FD}" presName="level3hierChild" presStyleCnt="0"/>
      <dgm:spPr/>
    </dgm:pt>
    <dgm:pt modelId="{E7FB7974-87C9-2C4A-84F1-04DCEC7CDDEF}" type="pres">
      <dgm:prSet presAssocID="{7EBE34FF-D3DA-534E-BA57-2F4CB16A9AC8}" presName="conn2-1" presStyleLbl="parChTrans1D3" presStyleIdx="1" presStyleCnt="2"/>
      <dgm:spPr/>
      <dgm:t>
        <a:bodyPr/>
        <a:lstStyle/>
        <a:p>
          <a:endParaRPr lang="en-US"/>
        </a:p>
      </dgm:t>
    </dgm:pt>
    <dgm:pt modelId="{769777ED-9FCC-C94A-A696-D0CF7C489D86}" type="pres">
      <dgm:prSet presAssocID="{7EBE34FF-D3DA-534E-BA57-2F4CB16A9AC8}" presName="connTx" presStyleLbl="parChTrans1D3" presStyleIdx="1" presStyleCnt="2"/>
      <dgm:spPr/>
      <dgm:t>
        <a:bodyPr/>
        <a:lstStyle/>
        <a:p>
          <a:endParaRPr lang="en-US"/>
        </a:p>
      </dgm:t>
    </dgm:pt>
    <dgm:pt modelId="{54F59132-CC32-2849-9858-E7DB32452075}" type="pres">
      <dgm:prSet presAssocID="{153638C2-39F1-DC42-98AB-3EAD8C5C8E4A}" presName="root2" presStyleCnt="0"/>
      <dgm:spPr/>
    </dgm:pt>
    <dgm:pt modelId="{E935BEAE-1576-D847-9D5A-9E51DBDCDA2A}" type="pres">
      <dgm:prSet presAssocID="{153638C2-39F1-DC42-98AB-3EAD8C5C8E4A}" presName="LevelTwoTextNode" presStyleLbl="node3" presStyleIdx="1" presStyleCnt="2" custLinFactY="-17690" custLinFactNeighborX="152" custLinFactNeighborY="-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C58BAC-5A2B-134E-A978-64565A470E08}" type="pres">
      <dgm:prSet presAssocID="{153638C2-39F1-DC42-98AB-3EAD8C5C8E4A}" presName="level3hierChild" presStyleCnt="0"/>
      <dgm:spPr/>
    </dgm:pt>
    <dgm:pt modelId="{BFE4BE74-9C00-BA4E-B571-0E7C4B0C88BF}" type="pres">
      <dgm:prSet presAssocID="{E9D571F4-BE7B-FB45-B82C-E3575E34BAC4}" presName="conn2-1" presStyleLbl="parChTrans1D4" presStyleIdx="6" presStyleCnt="9"/>
      <dgm:spPr/>
      <dgm:t>
        <a:bodyPr/>
        <a:lstStyle/>
        <a:p>
          <a:endParaRPr lang="en-US"/>
        </a:p>
      </dgm:t>
    </dgm:pt>
    <dgm:pt modelId="{C5A40753-6119-1E4F-80A1-0DD13AECA3A1}" type="pres">
      <dgm:prSet presAssocID="{E9D571F4-BE7B-FB45-B82C-E3575E34BAC4}" presName="connTx" presStyleLbl="parChTrans1D4" presStyleIdx="6" presStyleCnt="9"/>
      <dgm:spPr/>
      <dgm:t>
        <a:bodyPr/>
        <a:lstStyle/>
        <a:p>
          <a:endParaRPr lang="en-US"/>
        </a:p>
      </dgm:t>
    </dgm:pt>
    <dgm:pt modelId="{2BE6CA62-BA83-8040-BFB1-29FC1F172450}" type="pres">
      <dgm:prSet presAssocID="{2DB9813C-68EE-2C48-AAAE-F377A294524C}" presName="root2" presStyleCnt="0"/>
      <dgm:spPr/>
    </dgm:pt>
    <dgm:pt modelId="{1920ADAF-84EB-834D-B78F-EAB64926A199}" type="pres">
      <dgm:prSet presAssocID="{2DB9813C-68EE-2C48-AAAE-F377A294524C}" presName="LevelTwoTextNode" presStyleLbl="node4" presStyleIdx="6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F07F22E-59D8-A640-A818-2A8AE02DA93F}" type="pres">
      <dgm:prSet presAssocID="{2DB9813C-68EE-2C48-AAAE-F377A294524C}" presName="level3hierChild" presStyleCnt="0"/>
      <dgm:spPr/>
    </dgm:pt>
    <dgm:pt modelId="{41D3F30F-7B2A-5447-940A-73B45C8576D6}" type="pres">
      <dgm:prSet presAssocID="{7EBC9586-A7E3-D34D-89D1-6E996E76A82D}" presName="conn2-1" presStyleLbl="parChTrans1D4" presStyleIdx="7" presStyleCnt="9"/>
      <dgm:spPr/>
      <dgm:t>
        <a:bodyPr/>
        <a:lstStyle/>
        <a:p>
          <a:endParaRPr lang="en-US"/>
        </a:p>
      </dgm:t>
    </dgm:pt>
    <dgm:pt modelId="{28A8C3DC-FACB-D648-89A6-14B68DBC4180}" type="pres">
      <dgm:prSet presAssocID="{7EBC9586-A7E3-D34D-89D1-6E996E76A82D}" presName="connTx" presStyleLbl="parChTrans1D4" presStyleIdx="7" presStyleCnt="9"/>
      <dgm:spPr/>
      <dgm:t>
        <a:bodyPr/>
        <a:lstStyle/>
        <a:p>
          <a:endParaRPr lang="en-US"/>
        </a:p>
      </dgm:t>
    </dgm:pt>
    <dgm:pt modelId="{D26F31FB-1B76-694E-BB30-5866DAB4BFB2}" type="pres">
      <dgm:prSet presAssocID="{8BA437A0-F468-534A-AC86-2040A47DDF3F}" presName="root2" presStyleCnt="0"/>
      <dgm:spPr/>
    </dgm:pt>
    <dgm:pt modelId="{20808E8C-F959-4749-B869-488107B4432F}" type="pres">
      <dgm:prSet presAssocID="{8BA437A0-F468-534A-AC86-2040A47DDF3F}" presName="LevelTwoTextNode" presStyleLbl="node4" presStyleIdx="7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E2FDF3F-3090-C648-978A-DB7003A89F85}" type="pres">
      <dgm:prSet presAssocID="{8BA437A0-F468-534A-AC86-2040A47DDF3F}" presName="level3hierChild" presStyleCnt="0"/>
      <dgm:spPr/>
    </dgm:pt>
    <dgm:pt modelId="{3F2D0F3E-5A71-074A-8C91-FCD9AD073D70}" type="pres">
      <dgm:prSet presAssocID="{477497AD-80D7-0B44-B919-A98A204EEDDA}" presName="conn2-1" presStyleLbl="parChTrans1D4" presStyleIdx="8" presStyleCnt="9"/>
      <dgm:spPr/>
      <dgm:t>
        <a:bodyPr/>
        <a:lstStyle/>
        <a:p>
          <a:endParaRPr lang="en-US"/>
        </a:p>
      </dgm:t>
    </dgm:pt>
    <dgm:pt modelId="{C464FC86-2609-C24E-AE55-3FA3762E6217}" type="pres">
      <dgm:prSet presAssocID="{477497AD-80D7-0B44-B919-A98A204EEDDA}" presName="connTx" presStyleLbl="parChTrans1D4" presStyleIdx="8" presStyleCnt="9"/>
      <dgm:spPr/>
      <dgm:t>
        <a:bodyPr/>
        <a:lstStyle/>
        <a:p>
          <a:endParaRPr lang="en-US"/>
        </a:p>
      </dgm:t>
    </dgm:pt>
    <dgm:pt modelId="{B351669A-140A-2F45-824C-1CE95A6A319E}" type="pres">
      <dgm:prSet presAssocID="{6642A6DB-6C33-DD44-9CEF-12082DDBB60E}" presName="root2" presStyleCnt="0"/>
      <dgm:spPr/>
    </dgm:pt>
    <dgm:pt modelId="{1B1D8E75-E229-D442-A858-17DBFCBB4F81}" type="pres">
      <dgm:prSet presAssocID="{6642A6DB-6C33-DD44-9CEF-12082DDBB60E}" presName="LevelTwoTextNode" presStyleLbl="node4" presStyleIdx="8" presStyleCnt="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76FECA-F1D3-F349-99FB-91E1DC16A240}" type="pres">
      <dgm:prSet presAssocID="{6642A6DB-6C33-DD44-9CEF-12082DDBB60E}" presName="level3hierChild" presStyleCnt="0"/>
      <dgm:spPr/>
    </dgm:pt>
  </dgm:ptLst>
  <dgm:cxnLst>
    <dgm:cxn modelId="{93FDB1AC-29BC-D84E-A89B-4DE19089E3D7}" type="presOf" srcId="{A515E67F-1B32-9441-9CA5-8293237F14F6}" destId="{318A6A64-5E4D-B24C-B05C-CC283282E61F}" srcOrd="0" destOrd="0" presId="urn:microsoft.com/office/officeart/2005/8/layout/hierarchy2"/>
    <dgm:cxn modelId="{63F8D03F-1B67-E641-AF45-FC1AFB2C2CA3}" type="presOf" srcId="{0510F930-3DD3-2045-8885-F3E062204A99}" destId="{72C7DDA6-2DE3-0643-AD2C-8D62393180AF}" srcOrd="0" destOrd="0" presId="urn:microsoft.com/office/officeart/2005/8/layout/hierarchy2"/>
    <dgm:cxn modelId="{5D2F2B1D-7DF4-8B48-89E2-C2F0A20FC612}" type="presOf" srcId="{A24BA124-E659-1C49-BDE4-4750C9A0B7FD}" destId="{016530EA-5855-474F-B53F-87D57FC92A0D}" srcOrd="0" destOrd="0" presId="urn:microsoft.com/office/officeart/2005/8/layout/hierarchy2"/>
    <dgm:cxn modelId="{163CC276-471A-1845-A6D8-F4E2A59EE76D}" srcId="{826BBF40-4567-AC43-97C2-B8F83522FF21}" destId="{153638C2-39F1-DC42-98AB-3EAD8C5C8E4A}" srcOrd="1" destOrd="0" parTransId="{7EBE34FF-D3DA-534E-BA57-2F4CB16A9AC8}" sibTransId="{4F55D949-1551-5F45-A7BA-125A34C91D08}"/>
    <dgm:cxn modelId="{42E2B9FE-FF45-D444-B7B5-D8F22EB51F1A}" type="presOf" srcId="{E9D571F4-BE7B-FB45-B82C-E3575E34BAC4}" destId="{BFE4BE74-9C00-BA4E-B571-0E7C4B0C88BF}" srcOrd="0" destOrd="0" presId="urn:microsoft.com/office/officeart/2005/8/layout/hierarchy2"/>
    <dgm:cxn modelId="{0A8CA97F-CBBB-0248-9CDA-A4E7F2E33B41}" type="presOf" srcId="{3F186824-3175-C749-A9E9-B207DF5200E7}" destId="{E4609241-F75D-EC49-89B0-FC46946F6B5C}" srcOrd="0" destOrd="0" presId="urn:microsoft.com/office/officeart/2005/8/layout/hierarchy2"/>
    <dgm:cxn modelId="{CED13C18-5B7C-8D40-9F0D-4CDA1827E060}" type="presOf" srcId="{AD7AF559-EDE4-C242-B2AE-C59F43CA8F44}" destId="{BDE123BB-8DDA-F547-9FD5-7BD0BC801195}" srcOrd="0" destOrd="0" presId="urn:microsoft.com/office/officeart/2005/8/layout/hierarchy2"/>
    <dgm:cxn modelId="{6F3A0B36-C9E3-B046-9796-46D3168A6691}" type="presOf" srcId="{9B054FC8-0A52-1B42-8DA1-5666B09C1E05}" destId="{8C0E8901-B305-A442-9A75-CF7476838CE5}" srcOrd="0" destOrd="0" presId="urn:microsoft.com/office/officeart/2005/8/layout/hierarchy2"/>
    <dgm:cxn modelId="{2FE96D8B-A8D1-5B40-8A92-E0F8DEB0D64C}" type="presOf" srcId="{826BBF40-4567-AC43-97C2-B8F83522FF21}" destId="{148FD701-CC3A-4B42-9C48-D4669E7CCA60}" srcOrd="0" destOrd="0" presId="urn:microsoft.com/office/officeart/2005/8/layout/hierarchy2"/>
    <dgm:cxn modelId="{E53F5577-8F47-D84C-82E0-91C5994B86F6}" srcId="{2DB9813C-68EE-2C48-AAAE-F377A294524C}" destId="{8BA437A0-F468-534A-AC86-2040A47DDF3F}" srcOrd="0" destOrd="0" parTransId="{7EBC9586-A7E3-D34D-89D1-6E996E76A82D}" sibTransId="{5115B871-120A-174A-A6E1-21D724480004}"/>
    <dgm:cxn modelId="{79A13889-0D4F-9842-B12B-9E85E1E09762}" srcId="{2DB9813C-68EE-2C48-AAAE-F377A294524C}" destId="{6642A6DB-6C33-DD44-9CEF-12082DDBB60E}" srcOrd="1" destOrd="0" parTransId="{477497AD-80D7-0B44-B919-A98A204EEDDA}" sibTransId="{B062AB94-75E2-C44D-86ED-D95C8B954076}"/>
    <dgm:cxn modelId="{FAB51AA8-FAB4-4F44-9F08-446A3BE34680}" type="presOf" srcId="{83F106AC-7DDD-904C-A800-D7D0A142F347}" destId="{B85D0C60-8B48-864B-8C1E-6C9C9E416B1E}" srcOrd="1" destOrd="0" presId="urn:microsoft.com/office/officeart/2005/8/layout/hierarchy2"/>
    <dgm:cxn modelId="{61260120-D780-2F44-B6F3-16341834F514}" type="presOf" srcId="{67D6EF16-5C11-BB4D-A777-7576317B8F0D}" destId="{0485F719-69DA-1C4F-8249-9073FD9D8AD4}" srcOrd="0" destOrd="0" presId="urn:microsoft.com/office/officeart/2005/8/layout/hierarchy2"/>
    <dgm:cxn modelId="{59F37042-4730-AA43-9DA0-37DEA480C0C9}" type="presOf" srcId="{83F106AC-7DDD-904C-A800-D7D0A142F347}" destId="{632D048F-1D16-8D46-9416-7C18E4C0829A}" srcOrd="0" destOrd="0" presId="urn:microsoft.com/office/officeart/2005/8/layout/hierarchy2"/>
    <dgm:cxn modelId="{F5800F49-F036-ED4E-B0F3-AF6220AF8940}" type="presOf" srcId="{1404799A-9520-6543-93BF-5F2E30D83C25}" destId="{7936CE42-F181-274C-A857-1F00640500C8}" srcOrd="1" destOrd="0" presId="urn:microsoft.com/office/officeart/2005/8/layout/hierarchy2"/>
    <dgm:cxn modelId="{719E15E1-03F8-784D-AF6A-2903F8A1E19B}" type="presOf" srcId="{6642A6DB-6C33-DD44-9CEF-12082DDBB60E}" destId="{1B1D8E75-E229-D442-A858-17DBFCBB4F81}" srcOrd="0" destOrd="0" presId="urn:microsoft.com/office/officeart/2005/8/layout/hierarchy2"/>
    <dgm:cxn modelId="{CDEF9F4D-3E54-D143-8963-BD07F08FE72B}" type="presOf" srcId="{FD5219DB-0C46-4B40-A28D-F806C6540E9D}" destId="{C7B87B25-AB38-7F43-AD89-66907CE41201}" srcOrd="0" destOrd="0" presId="urn:microsoft.com/office/officeart/2005/8/layout/hierarchy2"/>
    <dgm:cxn modelId="{54D819CF-D85F-734D-9F1A-4AED8ECD255F}" type="presOf" srcId="{5B511157-CA74-884B-8A89-3C6023F54674}" destId="{63F27B04-DEEA-D640-A4D0-3A96C1516132}" srcOrd="1" destOrd="0" presId="urn:microsoft.com/office/officeart/2005/8/layout/hierarchy2"/>
    <dgm:cxn modelId="{116337BB-D9DF-B142-90CB-ECD0E56F6117}" type="presOf" srcId="{7EBE34FF-D3DA-534E-BA57-2F4CB16A9AC8}" destId="{E7FB7974-87C9-2C4A-84F1-04DCEC7CDDEF}" srcOrd="0" destOrd="0" presId="urn:microsoft.com/office/officeart/2005/8/layout/hierarchy2"/>
    <dgm:cxn modelId="{83F15D3D-DB2A-7643-971D-3E604300997C}" type="presOf" srcId="{79792027-B04B-D84B-8FEB-9D0F674E24FC}" destId="{1FE1D19F-B77C-8A4E-A189-DD30AC940703}" srcOrd="1" destOrd="0" presId="urn:microsoft.com/office/officeart/2005/8/layout/hierarchy2"/>
    <dgm:cxn modelId="{4FBE7603-9956-134E-AA85-06C92A16EB75}" type="presOf" srcId="{E9D571F4-BE7B-FB45-B82C-E3575E34BAC4}" destId="{C5A40753-6119-1E4F-80A1-0DD13AECA3A1}" srcOrd="1" destOrd="0" presId="urn:microsoft.com/office/officeart/2005/8/layout/hierarchy2"/>
    <dgm:cxn modelId="{335438E0-5571-FB40-A562-954C881CAACA}" type="presOf" srcId="{477497AD-80D7-0B44-B919-A98A204EEDDA}" destId="{3F2D0F3E-5A71-074A-8C91-FCD9AD073D70}" srcOrd="0" destOrd="0" presId="urn:microsoft.com/office/officeart/2005/8/layout/hierarchy2"/>
    <dgm:cxn modelId="{F758C02B-E895-2F40-9425-C012C6C2D6D3}" srcId="{826BBF40-4567-AC43-97C2-B8F83522FF21}" destId="{9B054FC8-0A52-1B42-8DA1-5666B09C1E05}" srcOrd="0" destOrd="0" parTransId="{FD5219DB-0C46-4B40-A28D-F806C6540E9D}" sibTransId="{38BFDE36-8E7F-F849-8760-56135D3D9AE7}"/>
    <dgm:cxn modelId="{748F2843-6E28-F844-9CD9-33DF2763F31D}" srcId="{6A10D131-3B81-9C48-B0C7-50C050CAA3AA}" destId="{B2809777-6895-6C47-816A-F57B87B95A0E}" srcOrd="0" destOrd="0" parTransId="{DD01BD42-E872-6746-8FB6-8B5F7CEF9DF3}" sibTransId="{CC3749A5-CE73-314B-A4A2-CA8DFE20ECE7}"/>
    <dgm:cxn modelId="{5E05707C-9117-E048-9DC1-61950E8F5C99}" type="presOf" srcId="{2DB9813C-68EE-2C48-AAAE-F377A294524C}" destId="{1920ADAF-84EB-834D-B78F-EAB64926A199}" srcOrd="0" destOrd="0" presId="urn:microsoft.com/office/officeart/2005/8/layout/hierarchy2"/>
    <dgm:cxn modelId="{1972ED42-4AC2-294D-BC1B-529B39F90AE8}" type="presOf" srcId="{BE154948-9A78-1646-BD0A-51B03F3F6D03}" destId="{E47E9FA6-8DAC-F441-8BD9-0C62A15DFA6D}" srcOrd="1" destOrd="0" presId="urn:microsoft.com/office/officeart/2005/8/layout/hierarchy2"/>
    <dgm:cxn modelId="{128EDA99-FBD4-F54C-A68F-E0CDE89F3565}" type="presOf" srcId="{4718DB39-47EB-5D4C-AADF-0737FE0CA199}" destId="{B2EF1659-1C8B-0A48-9726-C9F82FF069D1}" srcOrd="0" destOrd="0" presId="urn:microsoft.com/office/officeart/2005/8/layout/hierarchy2"/>
    <dgm:cxn modelId="{4794CC91-27CB-E943-8E7A-95CC34D80127}" type="presOf" srcId="{DD01BD42-E872-6746-8FB6-8B5F7CEF9DF3}" destId="{32440F3A-F719-A143-A2D1-4E4BCBD2E52E}" srcOrd="0" destOrd="0" presId="urn:microsoft.com/office/officeart/2005/8/layout/hierarchy2"/>
    <dgm:cxn modelId="{5FBD9C42-5434-6E4B-A9EE-10569D52AF3C}" type="presOf" srcId="{477497AD-80D7-0B44-B919-A98A204EEDDA}" destId="{C464FC86-2609-C24E-AE55-3FA3762E6217}" srcOrd="1" destOrd="0" presId="urn:microsoft.com/office/officeart/2005/8/layout/hierarchy2"/>
    <dgm:cxn modelId="{58B7CEE3-0D80-B640-8BE9-2475CA4880AC}" type="presOf" srcId="{7EBE34FF-D3DA-534E-BA57-2F4CB16A9AC8}" destId="{769777ED-9FCC-C94A-A696-D0CF7C489D86}" srcOrd="1" destOrd="0" presId="urn:microsoft.com/office/officeart/2005/8/layout/hierarchy2"/>
    <dgm:cxn modelId="{07A38B06-033D-8A44-BB19-28E023C6C04D}" type="presOf" srcId="{DD01BD42-E872-6746-8FB6-8B5F7CEF9DF3}" destId="{7D3DC4AA-8661-2E4B-A029-0F7D536B2695}" srcOrd="1" destOrd="0" presId="urn:microsoft.com/office/officeart/2005/8/layout/hierarchy2"/>
    <dgm:cxn modelId="{840B3340-0B83-B74A-8609-55F74174F2BB}" srcId="{67D6EF16-5C11-BB4D-A777-7576317B8F0D}" destId="{826BBF40-4567-AC43-97C2-B8F83522FF21}" srcOrd="0" destOrd="0" parTransId="{5B511157-CA74-884B-8A89-3C6023F54674}" sibTransId="{FC22BC3D-7B66-344C-AE94-69EFF0D28E7D}"/>
    <dgm:cxn modelId="{3AB68215-6364-B44B-AE82-5569FB48C724}" type="presOf" srcId="{8BA437A0-F468-534A-AC86-2040A47DDF3F}" destId="{20808E8C-F959-4749-B869-488107B4432F}" srcOrd="0" destOrd="0" presId="urn:microsoft.com/office/officeart/2005/8/layout/hierarchy2"/>
    <dgm:cxn modelId="{43DDA6A5-7F26-A548-A481-FC8C24524720}" type="presOf" srcId="{BE154948-9A78-1646-BD0A-51B03F3F6D03}" destId="{63ECA374-A4E5-704C-9F06-3FCBDE430187}" srcOrd="0" destOrd="0" presId="urn:microsoft.com/office/officeart/2005/8/layout/hierarchy2"/>
    <dgm:cxn modelId="{0369E161-5773-A945-BEF6-93970A34DCD8}" srcId="{4718DB39-47EB-5D4C-AADF-0737FE0CA199}" destId="{67D6EF16-5C11-BB4D-A777-7576317B8F0D}" srcOrd="0" destOrd="0" parTransId="{B26DFBD8-DAAD-2742-B047-2477895EA5BB}" sibTransId="{0AB12881-D60B-3F48-A46A-9CA438B84749}"/>
    <dgm:cxn modelId="{0D369490-AE69-D444-88E1-7F7A1359693F}" srcId="{153638C2-39F1-DC42-98AB-3EAD8C5C8E4A}" destId="{2DB9813C-68EE-2C48-AAAE-F377A294524C}" srcOrd="0" destOrd="0" parTransId="{E9D571F4-BE7B-FB45-B82C-E3575E34BAC4}" sibTransId="{14FD554D-D368-3147-A9D2-E59ADF214828}"/>
    <dgm:cxn modelId="{53C0683C-6AD6-4047-BCB5-A5D5766A4AED}" type="presOf" srcId="{FD5219DB-0C46-4B40-A28D-F806C6540E9D}" destId="{284F6EE0-446E-AB43-819E-6C8AEB882AB8}" srcOrd="1" destOrd="0" presId="urn:microsoft.com/office/officeart/2005/8/layout/hierarchy2"/>
    <dgm:cxn modelId="{34C2C872-479E-234A-9088-ACF8E3A8C324}" type="presOf" srcId="{153638C2-39F1-DC42-98AB-3EAD8C5C8E4A}" destId="{E935BEAE-1576-D847-9D5A-9E51DBDCDA2A}" srcOrd="0" destOrd="0" presId="urn:microsoft.com/office/officeart/2005/8/layout/hierarchy2"/>
    <dgm:cxn modelId="{D5D34E46-2F2E-4743-BEFE-550695F891A3}" type="presOf" srcId="{6A10D131-3B81-9C48-B0C7-50C050CAA3AA}" destId="{EF6AF14D-6AA0-7540-95F2-DD98FC742A75}" srcOrd="0" destOrd="0" presId="urn:microsoft.com/office/officeart/2005/8/layout/hierarchy2"/>
    <dgm:cxn modelId="{B0018B2B-DB7A-A74B-9E0D-A7A96DC80C9C}" type="presOf" srcId="{B2809777-6895-6C47-816A-F57B87B95A0E}" destId="{BA21DE2D-17CD-3449-BB29-2A7CCF8EF479}" srcOrd="0" destOrd="0" presId="urn:microsoft.com/office/officeart/2005/8/layout/hierarchy2"/>
    <dgm:cxn modelId="{2EB15660-0243-994F-9C25-B22C3D56FC66}" type="presOf" srcId="{5B511157-CA74-884B-8A89-3C6023F54674}" destId="{B5B05B41-FE91-4748-B3FA-658EFAA25A1B}" srcOrd="0" destOrd="0" presId="urn:microsoft.com/office/officeart/2005/8/layout/hierarchy2"/>
    <dgm:cxn modelId="{E6C8761D-1443-6640-9F86-7E88A8DE5CD6}" srcId="{6A10D131-3B81-9C48-B0C7-50C050CAA3AA}" destId="{AD7AF559-EDE4-C242-B2AE-C59F43CA8F44}" srcOrd="1" destOrd="0" parTransId="{83F106AC-7DDD-904C-A800-D7D0A142F347}" sibTransId="{D198C028-1AFD-764E-ACE6-BB11DC5CDDB7}"/>
    <dgm:cxn modelId="{D0EFDC36-4031-3343-9592-313228D69D0E}" srcId="{A515E67F-1B32-9441-9CA5-8293237F14F6}" destId="{0510F930-3DD3-2045-8885-F3E062204A99}" srcOrd="0" destOrd="0" parTransId="{79792027-B04B-D84B-8FEB-9D0F674E24FC}" sibTransId="{9C67E220-65DE-D54B-B13F-C43526C61EC2}"/>
    <dgm:cxn modelId="{9809AFEE-F45B-9C4B-A154-E1037EAC9E0F}" type="presOf" srcId="{7EBC9586-A7E3-D34D-89D1-6E996E76A82D}" destId="{28A8C3DC-FACB-D648-89A6-14B68DBC4180}" srcOrd="1" destOrd="0" presId="urn:microsoft.com/office/officeart/2005/8/layout/hierarchy2"/>
    <dgm:cxn modelId="{B937B0D1-58B4-9846-8F91-49AB72DE71AE}" type="presOf" srcId="{1404799A-9520-6543-93BF-5F2E30D83C25}" destId="{7C4A8813-8ABA-0A40-BA6C-4F8203A47761}" srcOrd="0" destOrd="0" presId="urn:microsoft.com/office/officeart/2005/8/layout/hierarchy2"/>
    <dgm:cxn modelId="{4160447F-DAB8-134D-BC6C-BF371A794442}" srcId="{A515E67F-1B32-9441-9CA5-8293237F14F6}" destId="{A24BA124-E659-1C49-BDE4-4750C9A0B7FD}" srcOrd="1" destOrd="0" parTransId="{BE154948-9A78-1646-BD0A-51B03F3F6D03}" sibTransId="{0302E5D7-3457-2D44-A932-BCCD21615393}"/>
    <dgm:cxn modelId="{94552189-2474-0242-BD0B-45A4FCAB24FC}" type="presOf" srcId="{7EBC9586-A7E3-D34D-89D1-6E996E76A82D}" destId="{41D3F30F-7B2A-5447-940A-73B45C8576D6}" srcOrd="0" destOrd="0" presId="urn:microsoft.com/office/officeart/2005/8/layout/hierarchy2"/>
    <dgm:cxn modelId="{3E7E5BFD-8AEA-9146-976D-3FBDF2FADDCC}" type="presOf" srcId="{3F186824-3175-C749-A9E9-B207DF5200E7}" destId="{2DE9550B-D296-5E45-8F7F-6A0DA4281F7F}" srcOrd="1" destOrd="0" presId="urn:microsoft.com/office/officeart/2005/8/layout/hierarchy2"/>
    <dgm:cxn modelId="{02953D6B-38D7-3C45-83A5-5055456245D5}" srcId="{9B054FC8-0A52-1B42-8DA1-5666B09C1E05}" destId="{6A10D131-3B81-9C48-B0C7-50C050CAA3AA}" srcOrd="0" destOrd="0" parTransId="{1404799A-9520-6543-93BF-5F2E30D83C25}" sibTransId="{3011C84C-A970-3F42-8970-E22EAAF67542}"/>
    <dgm:cxn modelId="{300463C9-B5D3-A546-ABFA-7316F1A6C63A}" type="presOf" srcId="{79792027-B04B-D84B-8FEB-9D0F674E24FC}" destId="{5F388C31-FE08-924A-B495-2D8C4228DF89}" srcOrd="0" destOrd="0" presId="urn:microsoft.com/office/officeart/2005/8/layout/hierarchy2"/>
    <dgm:cxn modelId="{A10FFA06-A325-4742-B767-F7FA80B67255}" srcId="{9B054FC8-0A52-1B42-8DA1-5666B09C1E05}" destId="{A515E67F-1B32-9441-9CA5-8293237F14F6}" srcOrd="1" destOrd="0" parTransId="{3F186824-3175-C749-A9E9-B207DF5200E7}" sibTransId="{EE28B73D-B5D3-A143-8903-FB11D0537A3F}"/>
    <dgm:cxn modelId="{7F187431-89D1-3240-ACE6-23CA9DA5CA6D}" type="presParOf" srcId="{B2EF1659-1C8B-0A48-9726-C9F82FF069D1}" destId="{17A0CB66-21EA-A94F-BF98-521A247D26A0}" srcOrd="0" destOrd="0" presId="urn:microsoft.com/office/officeart/2005/8/layout/hierarchy2"/>
    <dgm:cxn modelId="{22F47D78-6BA7-0047-BA5C-2092A216B2C8}" type="presParOf" srcId="{17A0CB66-21EA-A94F-BF98-521A247D26A0}" destId="{0485F719-69DA-1C4F-8249-9073FD9D8AD4}" srcOrd="0" destOrd="0" presId="urn:microsoft.com/office/officeart/2005/8/layout/hierarchy2"/>
    <dgm:cxn modelId="{6636562A-E5D6-874A-8065-144BB11D4422}" type="presParOf" srcId="{17A0CB66-21EA-A94F-BF98-521A247D26A0}" destId="{40B37007-1B73-4646-84D9-5420BECBB772}" srcOrd="1" destOrd="0" presId="urn:microsoft.com/office/officeart/2005/8/layout/hierarchy2"/>
    <dgm:cxn modelId="{DDAFC9D3-E4A9-7742-AF85-80E474D808DD}" type="presParOf" srcId="{40B37007-1B73-4646-84D9-5420BECBB772}" destId="{B5B05B41-FE91-4748-B3FA-658EFAA25A1B}" srcOrd="0" destOrd="0" presId="urn:microsoft.com/office/officeart/2005/8/layout/hierarchy2"/>
    <dgm:cxn modelId="{7AB9D179-6F88-904F-B5DF-35206D3AB791}" type="presParOf" srcId="{B5B05B41-FE91-4748-B3FA-658EFAA25A1B}" destId="{63F27B04-DEEA-D640-A4D0-3A96C1516132}" srcOrd="0" destOrd="0" presId="urn:microsoft.com/office/officeart/2005/8/layout/hierarchy2"/>
    <dgm:cxn modelId="{79693B76-BE74-B84C-8C56-1B04BC721F2E}" type="presParOf" srcId="{40B37007-1B73-4646-84D9-5420BECBB772}" destId="{5F6904E2-0ED0-444C-9324-6E4E1E119E3F}" srcOrd="1" destOrd="0" presId="urn:microsoft.com/office/officeart/2005/8/layout/hierarchy2"/>
    <dgm:cxn modelId="{F06CC287-A583-AA4C-B322-A541CB597678}" type="presParOf" srcId="{5F6904E2-0ED0-444C-9324-6E4E1E119E3F}" destId="{148FD701-CC3A-4B42-9C48-D4669E7CCA60}" srcOrd="0" destOrd="0" presId="urn:microsoft.com/office/officeart/2005/8/layout/hierarchy2"/>
    <dgm:cxn modelId="{21DF0929-A41E-A64D-9AA5-970551545781}" type="presParOf" srcId="{5F6904E2-0ED0-444C-9324-6E4E1E119E3F}" destId="{FFD8F5BD-6ABD-AA4B-8182-8BE0CC8D1FD8}" srcOrd="1" destOrd="0" presId="urn:microsoft.com/office/officeart/2005/8/layout/hierarchy2"/>
    <dgm:cxn modelId="{28705200-F6C6-C547-A4CD-9D252C8B0EA8}" type="presParOf" srcId="{FFD8F5BD-6ABD-AA4B-8182-8BE0CC8D1FD8}" destId="{C7B87B25-AB38-7F43-AD89-66907CE41201}" srcOrd="0" destOrd="0" presId="urn:microsoft.com/office/officeart/2005/8/layout/hierarchy2"/>
    <dgm:cxn modelId="{E36B339A-6902-FB44-AD45-5531358E2BA2}" type="presParOf" srcId="{C7B87B25-AB38-7F43-AD89-66907CE41201}" destId="{284F6EE0-446E-AB43-819E-6C8AEB882AB8}" srcOrd="0" destOrd="0" presId="urn:microsoft.com/office/officeart/2005/8/layout/hierarchy2"/>
    <dgm:cxn modelId="{F34785A6-BF4C-214A-8FDA-988C5F49BD0A}" type="presParOf" srcId="{FFD8F5BD-6ABD-AA4B-8182-8BE0CC8D1FD8}" destId="{19EAC70C-76DA-1F4B-83F6-E91C20FC937C}" srcOrd="1" destOrd="0" presId="urn:microsoft.com/office/officeart/2005/8/layout/hierarchy2"/>
    <dgm:cxn modelId="{BDDA7E88-1769-114C-A828-6AE34F0B68FB}" type="presParOf" srcId="{19EAC70C-76DA-1F4B-83F6-E91C20FC937C}" destId="{8C0E8901-B305-A442-9A75-CF7476838CE5}" srcOrd="0" destOrd="0" presId="urn:microsoft.com/office/officeart/2005/8/layout/hierarchy2"/>
    <dgm:cxn modelId="{ABD9365E-07A4-3F43-AC59-E1E1A1DBC677}" type="presParOf" srcId="{19EAC70C-76DA-1F4B-83F6-E91C20FC937C}" destId="{6D936B4B-3B40-E747-ADD3-7AE0B038E7CD}" srcOrd="1" destOrd="0" presId="urn:microsoft.com/office/officeart/2005/8/layout/hierarchy2"/>
    <dgm:cxn modelId="{2140E7EB-4F02-F24B-AB3B-139572129E22}" type="presParOf" srcId="{6D936B4B-3B40-E747-ADD3-7AE0B038E7CD}" destId="{7C4A8813-8ABA-0A40-BA6C-4F8203A47761}" srcOrd="0" destOrd="0" presId="urn:microsoft.com/office/officeart/2005/8/layout/hierarchy2"/>
    <dgm:cxn modelId="{50EDCA98-F953-DE44-901A-A8B028AF62AD}" type="presParOf" srcId="{7C4A8813-8ABA-0A40-BA6C-4F8203A47761}" destId="{7936CE42-F181-274C-A857-1F00640500C8}" srcOrd="0" destOrd="0" presId="urn:microsoft.com/office/officeart/2005/8/layout/hierarchy2"/>
    <dgm:cxn modelId="{B5F8E332-EA88-7F4A-A045-F19A5A687ECE}" type="presParOf" srcId="{6D936B4B-3B40-E747-ADD3-7AE0B038E7CD}" destId="{85F67E95-2583-2E4D-92EF-DF5A62190B80}" srcOrd="1" destOrd="0" presId="urn:microsoft.com/office/officeart/2005/8/layout/hierarchy2"/>
    <dgm:cxn modelId="{E47B574C-E91D-4D42-AA0A-AFEB6A5B0692}" type="presParOf" srcId="{85F67E95-2583-2E4D-92EF-DF5A62190B80}" destId="{EF6AF14D-6AA0-7540-95F2-DD98FC742A75}" srcOrd="0" destOrd="0" presId="urn:microsoft.com/office/officeart/2005/8/layout/hierarchy2"/>
    <dgm:cxn modelId="{DE2928F6-7350-2F42-811B-157C99EF3C92}" type="presParOf" srcId="{85F67E95-2583-2E4D-92EF-DF5A62190B80}" destId="{58434C1F-AC26-1A4C-B915-1FCC5C4C1248}" srcOrd="1" destOrd="0" presId="urn:microsoft.com/office/officeart/2005/8/layout/hierarchy2"/>
    <dgm:cxn modelId="{34B64C37-0A35-724D-B55B-6414FAC9488F}" type="presParOf" srcId="{58434C1F-AC26-1A4C-B915-1FCC5C4C1248}" destId="{32440F3A-F719-A143-A2D1-4E4BCBD2E52E}" srcOrd="0" destOrd="0" presId="urn:microsoft.com/office/officeart/2005/8/layout/hierarchy2"/>
    <dgm:cxn modelId="{BAF9AA8D-237B-824C-8B4D-8AB2A01AE12E}" type="presParOf" srcId="{32440F3A-F719-A143-A2D1-4E4BCBD2E52E}" destId="{7D3DC4AA-8661-2E4B-A029-0F7D536B2695}" srcOrd="0" destOrd="0" presId="urn:microsoft.com/office/officeart/2005/8/layout/hierarchy2"/>
    <dgm:cxn modelId="{E9B2EEBE-F664-924A-A4A1-E2E08B667EDD}" type="presParOf" srcId="{58434C1F-AC26-1A4C-B915-1FCC5C4C1248}" destId="{4A9C4BEB-04FB-9A40-BB78-874A5E22B637}" srcOrd="1" destOrd="0" presId="urn:microsoft.com/office/officeart/2005/8/layout/hierarchy2"/>
    <dgm:cxn modelId="{C767471A-A785-9545-9C00-0482B55A4316}" type="presParOf" srcId="{4A9C4BEB-04FB-9A40-BB78-874A5E22B637}" destId="{BA21DE2D-17CD-3449-BB29-2A7CCF8EF479}" srcOrd="0" destOrd="0" presId="urn:microsoft.com/office/officeart/2005/8/layout/hierarchy2"/>
    <dgm:cxn modelId="{6D38A954-9DC0-1D42-A918-F390FB64AC81}" type="presParOf" srcId="{4A9C4BEB-04FB-9A40-BB78-874A5E22B637}" destId="{B177C203-53D0-9D49-83CE-C8F8D3D9899C}" srcOrd="1" destOrd="0" presId="urn:microsoft.com/office/officeart/2005/8/layout/hierarchy2"/>
    <dgm:cxn modelId="{C37C90C3-6FD2-F649-840F-DFB179751CEC}" type="presParOf" srcId="{58434C1F-AC26-1A4C-B915-1FCC5C4C1248}" destId="{632D048F-1D16-8D46-9416-7C18E4C0829A}" srcOrd="2" destOrd="0" presId="urn:microsoft.com/office/officeart/2005/8/layout/hierarchy2"/>
    <dgm:cxn modelId="{053C45D5-19E4-EA4D-B343-2886A6BCA740}" type="presParOf" srcId="{632D048F-1D16-8D46-9416-7C18E4C0829A}" destId="{B85D0C60-8B48-864B-8C1E-6C9C9E416B1E}" srcOrd="0" destOrd="0" presId="urn:microsoft.com/office/officeart/2005/8/layout/hierarchy2"/>
    <dgm:cxn modelId="{C5BB349B-97C6-9742-B50F-C1E09F25BFA5}" type="presParOf" srcId="{58434C1F-AC26-1A4C-B915-1FCC5C4C1248}" destId="{1EE1C2F6-9AF7-714B-9D37-6A52455CB32C}" srcOrd="3" destOrd="0" presId="urn:microsoft.com/office/officeart/2005/8/layout/hierarchy2"/>
    <dgm:cxn modelId="{EEB12C73-FC79-DF40-80C4-73233E6893EB}" type="presParOf" srcId="{1EE1C2F6-9AF7-714B-9D37-6A52455CB32C}" destId="{BDE123BB-8DDA-F547-9FD5-7BD0BC801195}" srcOrd="0" destOrd="0" presId="urn:microsoft.com/office/officeart/2005/8/layout/hierarchy2"/>
    <dgm:cxn modelId="{E5879FE2-C497-3840-8277-8DC45984FCFB}" type="presParOf" srcId="{1EE1C2F6-9AF7-714B-9D37-6A52455CB32C}" destId="{AD7B8CCF-BAB6-564F-ADB4-3D8614CFA864}" srcOrd="1" destOrd="0" presId="urn:microsoft.com/office/officeart/2005/8/layout/hierarchy2"/>
    <dgm:cxn modelId="{EE7972B5-815A-8B47-B31C-81D6AE06AF1B}" type="presParOf" srcId="{6D936B4B-3B40-E747-ADD3-7AE0B038E7CD}" destId="{E4609241-F75D-EC49-89B0-FC46946F6B5C}" srcOrd="2" destOrd="0" presId="urn:microsoft.com/office/officeart/2005/8/layout/hierarchy2"/>
    <dgm:cxn modelId="{099A54D3-E2E3-6F45-9EC9-5D1C89960461}" type="presParOf" srcId="{E4609241-F75D-EC49-89B0-FC46946F6B5C}" destId="{2DE9550B-D296-5E45-8F7F-6A0DA4281F7F}" srcOrd="0" destOrd="0" presId="urn:microsoft.com/office/officeart/2005/8/layout/hierarchy2"/>
    <dgm:cxn modelId="{8CD41FA8-B856-494F-8131-0A39DCB0224C}" type="presParOf" srcId="{6D936B4B-3B40-E747-ADD3-7AE0B038E7CD}" destId="{099840A0-1450-0044-9170-B52DED386E3B}" srcOrd="3" destOrd="0" presId="urn:microsoft.com/office/officeart/2005/8/layout/hierarchy2"/>
    <dgm:cxn modelId="{F2DF213A-1F15-E14F-8CF8-75032BD74B1A}" type="presParOf" srcId="{099840A0-1450-0044-9170-B52DED386E3B}" destId="{318A6A64-5E4D-B24C-B05C-CC283282E61F}" srcOrd="0" destOrd="0" presId="urn:microsoft.com/office/officeart/2005/8/layout/hierarchy2"/>
    <dgm:cxn modelId="{2E12868F-82E7-9648-B241-4B32A459E6B9}" type="presParOf" srcId="{099840A0-1450-0044-9170-B52DED386E3B}" destId="{8491CB23-C780-EE44-9F80-EA67CE234CCE}" srcOrd="1" destOrd="0" presId="urn:microsoft.com/office/officeart/2005/8/layout/hierarchy2"/>
    <dgm:cxn modelId="{4D3715EC-FE63-7C42-8DF3-B71314FE1D1C}" type="presParOf" srcId="{8491CB23-C780-EE44-9F80-EA67CE234CCE}" destId="{5F388C31-FE08-924A-B495-2D8C4228DF89}" srcOrd="0" destOrd="0" presId="urn:microsoft.com/office/officeart/2005/8/layout/hierarchy2"/>
    <dgm:cxn modelId="{2B70DA0F-A61E-2549-8BA1-1CC7CE972FD3}" type="presParOf" srcId="{5F388C31-FE08-924A-B495-2D8C4228DF89}" destId="{1FE1D19F-B77C-8A4E-A189-DD30AC940703}" srcOrd="0" destOrd="0" presId="urn:microsoft.com/office/officeart/2005/8/layout/hierarchy2"/>
    <dgm:cxn modelId="{AE2E2D81-A8BA-1940-84AE-190FDB2C13F8}" type="presParOf" srcId="{8491CB23-C780-EE44-9F80-EA67CE234CCE}" destId="{AF62B6D5-ECAB-594E-AFA9-2374BEC34513}" srcOrd="1" destOrd="0" presId="urn:microsoft.com/office/officeart/2005/8/layout/hierarchy2"/>
    <dgm:cxn modelId="{F76D1BC0-1FBD-284C-8EA4-7670666932B3}" type="presParOf" srcId="{AF62B6D5-ECAB-594E-AFA9-2374BEC34513}" destId="{72C7DDA6-2DE3-0643-AD2C-8D62393180AF}" srcOrd="0" destOrd="0" presId="urn:microsoft.com/office/officeart/2005/8/layout/hierarchy2"/>
    <dgm:cxn modelId="{2E59DE2A-3F7B-374D-8BC0-3A76C285F629}" type="presParOf" srcId="{AF62B6D5-ECAB-594E-AFA9-2374BEC34513}" destId="{19B7B741-7598-E84C-AFF7-13D9F606DD0D}" srcOrd="1" destOrd="0" presId="urn:microsoft.com/office/officeart/2005/8/layout/hierarchy2"/>
    <dgm:cxn modelId="{693F54F2-8982-5741-9AB1-E0BCA11228F9}" type="presParOf" srcId="{8491CB23-C780-EE44-9F80-EA67CE234CCE}" destId="{63ECA374-A4E5-704C-9F06-3FCBDE430187}" srcOrd="2" destOrd="0" presId="urn:microsoft.com/office/officeart/2005/8/layout/hierarchy2"/>
    <dgm:cxn modelId="{32D45DE8-B6CF-E542-B480-1A55DD6D3AAB}" type="presParOf" srcId="{63ECA374-A4E5-704C-9F06-3FCBDE430187}" destId="{E47E9FA6-8DAC-F441-8BD9-0C62A15DFA6D}" srcOrd="0" destOrd="0" presId="urn:microsoft.com/office/officeart/2005/8/layout/hierarchy2"/>
    <dgm:cxn modelId="{B2291C36-C1B9-134D-AC48-BE4F9EB2530E}" type="presParOf" srcId="{8491CB23-C780-EE44-9F80-EA67CE234CCE}" destId="{506EE548-EBD7-A14E-8A69-5BDD4BE9CF21}" srcOrd="3" destOrd="0" presId="urn:microsoft.com/office/officeart/2005/8/layout/hierarchy2"/>
    <dgm:cxn modelId="{A4AAB1DF-8098-7A49-8E10-5DBC81BD8E21}" type="presParOf" srcId="{506EE548-EBD7-A14E-8A69-5BDD4BE9CF21}" destId="{016530EA-5855-474F-B53F-87D57FC92A0D}" srcOrd="0" destOrd="0" presId="urn:microsoft.com/office/officeart/2005/8/layout/hierarchy2"/>
    <dgm:cxn modelId="{140F2D79-996D-1A4B-9CF2-7FFE472D02F3}" type="presParOf" srcId="{506EE548-EBD7-A14E-8A69-5BDD4BE9CF21}" destId="{B9007F17-3DB3-E64B-8E62-7723886D7901}" srcOrd="1" destOrd="0" presId="urn:microsoft.com/office/officeart/2005/8/layout/hierarchy2"/>
    <dgm:cxn modelId="{08500051-8BDF-C947-9BAD-EA744588CF2E}" type="presParOf" srcId="{FFD8F5BD-6ABD-AA4B-8182-8BE0CC8D1FD8}" destId="{E7FB7974-87C9-2C4A-84F1-04DCEC7CDDEF}" srcOrd="2" destOrd="0" presId="urn:microsoft.com/office/officeart/2005/8/layout/hierarchy2"/>
    <dgm:cxn modelId="{E522D338-199C-6749-B07F-9C9FDB50220F}" type="presParOf" srcId="{E7FB7974-87C9-2C4A-84F1-04DCEC7CDDEF}" destId="{769777ED-9FCC-C94A-A696-D0CF7C489D86}" srcOrd="0" destOrd="0" presId="urn:microsoft.com/office/officeart/2005/8/layout/hierarchy2"/>
    <dgm:cxn modelId="{1959714A-A12B-5842-8296-0B1FAAD8C80E}" type="presParOf" srcId="{FFD8F5BD-6ABD-AA4B-8182-8BE0CC8D1FD8}" destId="{54F59132-CC32-2849-9858-E7DB32452075}" srcOrd="3" destOrd="0" presId="urn:microsoft.com/office/officeart/2005/8/layout/hierarchy2"/>
    <dgm:cxn modelId="{FA37532F-2732-5540-82EF-B6FD7C78EBFD}" type="presParOf" srcId="{54F59132-CC32-2849-9858-E7DB32452075}" destId="{E935BEAE-1576-D847-9D5A-9E51DBDCDA2A}" srcOrd="0" destOrd="0" presId="urn:microsoft.com/office/officeart/2005/8/layout/hierarchy2"/>
    <dgm:cxn modelId="{FC0A008C-C882-C749-BA5B-AAB4EF7B19DA}" type="presParOf" srcId="{54F59132-CC32-2849-9858-E7DB32452075}" destId="{EAC58BAC-5A2B-134E-A978-64565A470E08}" srcOrd="1" destOrd="0" presId="urn:microsoft.com/office/officeart/2005/8/layout/hierarchy2"/>
    <dgm:cxn modelId="{930281A3-7DE7-E748-B48A-323A6E2B4FE5}" type="presParOf" srcId="{EAC58BAC-5A2B-134E-A978-64565A470E08}" destId="{BFE4BE74-9C00-BA4E-B571-0E7C4B0C88BF}" srcOrd="0" destOrd="0" presId="urn:microsoft.com/office/officeart/2005/8/layout/hierarchy2"/>
    <dgm:cxn modelId="{77DB8A6E-ABB1-F44C-8186-8DF86E6B257E}" type="presParOf" srcId="{BFE4BE74-9C00-BA4E-B571-0E7C4B0C88BF}" destId="{C5A40753-6119-1E4F-80A1-0DD13AECA3A1}" srcOrd="0" destOrd="0" presId="urn:microsoft.com/office/officeart/2005/8/layout/hierarchy2"/>
    <dgm:cxn modelId="{717957B1-8D4A-8744-8ABF-F7A6A3E65D06}" type="presParOf" srcId="{EAC58BAC-5A2B-134E-A978-64565A470E08}" destId="{2BE6CA62-BA83-8040-BFB1-29FC1F172450}" srcOrd="1" destOrd="0" presId="urn:microsoft.com/office/officeart/2005/8/layout/hierarchy2"/>
    <dgm:cxn modelId="{50276E12-69AC-9048-894A-03B7C34120CE}" type="presParOf" srcId="{2BE6CA62-BA83-8040-BFB1-29FC1F172450}" destId="{1920ADAF-84EB-834D-B78F-EAB64926A199}" srcOrd="0" destOrd="0" presId="urn:microsoft.com/office/officeart/2005/8/layout/hierarchy2"/>
    <dgm:cxn modelId="{0CC9ECDE-F080-3E4C-87B8-1457045FCD3A}" type="presParOf" srcId="{2BE6CA62-BA83-8040-BFB1-29FC1F172450}" destId="{6F07F22E-59D8-A640-A818-2A8AE02DA93F}" srcOrd="1" destOrd="0" presId="urn:microsoft.com/office/officeart/2005/8/layout/hierarchy2"/>
    <dgm:cxn modelId="{20040B20-93C1-AD4E-B70D-34AFDAB6348D}" type="presParOf" srcId="{6F07F22E-59D8-A640-A818-2A8AE02DA93F}" destId="{41D3F30F-7B2A-5447-940A-73B45C8576D6}" srcOrd="0" destOrd="0" presId="urn:microsoft.com/office/officeart/2005/8/layout/hierarchy2"/>
    <dgm:cxn modelId="{BAD63FD3-F417-9F48-A8D7-11E022CB3416}" type="presParOf" srcId="{41D3F30F-7B2A-5447-940A-73B45C8576D6}" destId="{28A8C3DC-FACB-D648-89A6-14B68DBC4180}" srcOrd="0" destOrd="0" presId="urn:microsoft.com/office/officeart/2005/8/layout/hierarchy2"/>
    <dgm:cxn modelId="{3297B1AE-FF77-C745-9E65-D73B5D090B6D}" type="presParOf" srcId="{6F07F22E-59D8-A640-A818-2A8AE02DA93F}" destId="{D26F31FB-1B76-694E-BB30-5866DAB4BFB2}" srcOrd="1" destOrd="0" presId="urn:microsoft.com/office/officeart/2005/8/layout/hierarchy2"/>
    <dgm:cxn modelId="{BF75A7C2-82A9-1049-9E15-426454410903}" type="presParOf" srcId="{D26F31FB-1B76-694E-BB30-5866DAB4BFB2}" destId="{20808E8C-F959-4749-B869-488107B4432F}" srcOrd="0" destOrd="0" presId="urn:microsoft.com/office/officeart/2005/8/layout/hierarchy2"/>
    <dgm:cxn modelId="{A892FCE9-D9DA-F14E-851D-27D63AB497DE}" type="presParOf" srcId="{D26F31FB-1B76-694E-BB30-5866DAB4BFB2}" destId="{6E2FDF3F-3090-C648-978A-DB7003A89F85}" srcOrd="1" destOrd="0" presId="urn:microsoft.com/office/officeart/2005/8/layout/hierarchy2"/>
    <dgm:cxn modelId="{252837A4-498F-B641-8D47-C1869A83DDC0}" type="presParOf" srcId="{6F07F22E-59D8-A640-A818-2A8AE02DA93F}" destId="{3F2D0F3E-5A71-074A-8C91-FCD9AD073D70}" srcOrd="2" destOrd="0" presId="urn:microsoft.com/office/officeart/2005/8/layout/hierarchy2"/>
    <dgm:cxn modelId="{79E6720E-CC17-6D44-8E58-840ABC52BFC8}" type="presParOf" srcId="{3F2D0F3E-5A71-074A-8C91-FCD9AD073D70}" destId="{C464FC86-2609-C24E-AE55-3FA3762E6217}" srcOrd="0" destOrd="0" presId="urn:microsoft.com/office/officeart/2005/8/layout/hierarchy2"/>
    <dgm:cxn modelId="{7264C456-33F4-AC47-9313-22654ABC88BE}" type="presParOf" srcId="{6F07F22E-59D8-A640-A818-2A8AE02DA93F}" destId="{B351669A-140A-2F45-824C-1CE95A6A319E}" srcOrd="3" destOrd="0" presId="urn:microsoft.com/office/officeart/2005/8/layout/hierarchy2"/>
    <dgm:cxn modelId="{4DEECAD2-20E3-AA46-9186-6521DA56631A}" type="presParOf" srcId="{B351669A-140A-2F45-824C-1CE95A6A319E}" destId="{1B1D8E75-E229-D442-A858-17DBFCBB4F81}" srcOrd="0" destOrd="0" presId="urn:microsoft.com/office/officeart/2005/8/layout/hierarchy2"/>
    <dgm:cxn modelId="{03B18E6A-8F43-2048-9AB5-A1CBF708E911}" type="presParOf" srcId="{B351669A-140A-2F45-824C-1CE95A6A319E}" destId="{F276FECA-F1D3-F349-99FB-91E1DC16A240}" srcOrd="1" destOrd="0" presId="urn:microsoft.com/office/officeart/2005/8/layout/hierarchy2"/>
  </dgm:cxnLst>
  <dgm:bg>
    <a:effectLst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5F719-69DA-1C4F-8249-9073FD9D8AD4}">
      <dsp:nvSpPr>
        <dsp:cNvPr id="0" name=""/>
        <dsp:cNvSpPr/>
      </dsp:nvSpPr>
      <dsp:spPr>
        <a:xfrm>
          <a:off x="4712493" y="1905001"/>
          <a:ext cx="3364706" cy="16823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b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</a:br>
          <a: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Search &amp; Storage</a:t>
          </a:r>
          <a:b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</a:br>
          <a: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Web UI</a:t>
          </a:r>
          <a:endParaRPr lang="en-US" sz="35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4761767" y="1954275"/>
        <a:ext cx="3266158" cy="1583805"/>
      </dsp:txXfrm>
    </dsp:sp>
    <dsp:sp modelId="{71BC8DE8-CC39-9740-8494-9BFD3BFF9354}">
      <dsp:nvSpPr>
        <dsp:cNvPr id="0" name=""/>
        <dsp:cNvSpPr/>
      </dsp:nvSpPr>
      <dsp:spPr>
        <a:xfrm rot="12946258">
          <a:off x="3209090" y="2233414"/>
          <a:ext cx="1659971" cy="55195"/>
        </a:xfrm>
        <a:custGeom>
          <a:avLst/>
          <a:gdLst/>
          <a:ahLst/>
          <a:cxnLst/>
          <a:rect l="0" t="0" r="0" b="0"/>
          <a:pathLst>
            <a:path>
              <a:moveTo>
                <a:pt x="0" y="27597"/>
              </a:moveTo>
              <a:lnTo>
                <a:pt x="1659971" y="2759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3997576" y="2219513"/>
        <a:ext cx="82998" cy="82998"/>
      </dsp:txXfrm>
    </dsp:sp>
    <dsp:sp modelId="{47D3F910-6844-594A-9EC3-6BA90777C4E9}">
      <dsp:nvSpPr>
        <dsp:cNvPr id="0" name=""/>
        <dsp:cNvSpPr/>
      </dsp:nvSpPr>
      <dsp:spPr>
        <a:xfrm>
          <a:off x="952" y="934670"/>
          <a:ext cx="3364706" cy="16823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Application</a:t>
          </a:r>
          <a:endParaRPr lang="en-US" sz="35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50226" y="983944"/>
        <a:ext cx="3266158" cy="1583805"/>
      </dsp:txXfrm>
    </dsp:sp>
    <dsp:sp modelId="{B6146576-7D9D-E749-8468-31F85A611E1A}">
      <dsp:nvSpPr>
        <dsp:cNvPr id="0" name=""/>
        <dsp:cNvSpPr/>
      </dsp:nvSpPr>
      <dsp:spPr>
        <a:xfrm rot="8663770">
          <a:off x="3210827" y="3200767"/>
          <a:ext cx="1656497" cy="55195"/>
        </a:xfrm>
        <a:custGeom>
          <a:avLst/>
          <a:gdLst/>
          <a:ahLst/>
          <a:cxnLst/>
          <a:rect l="0" t="0" r="0" b="0"/>
          <a:pathLst>
            <a:path>
              <a:moveTo>
                <a:pt x="0" y="27597"/>
              </a:moveTo>
              <a:lnTo>
                <a:pt x="1656497" y="27597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 rot="10800000">
        <a:off x="3997663" y="3186952"/>
        <a:ext cx="82824" cy="82824"/>
      </dsp:txXfrm>
    </dsp:sp>
    <dsp:sp modelId="{089D7A6F-D697-3D47-A148-93B09066B29A}">
      <dsp:nvSpPr>
        <dsp:cNvPr id="0" name=""/>
        <dsp:cNvSpPr/>
      </dsp:nvSpPr>
      <dsp:spPr>
        <a:xfrm>
          <a:off x="952" y="2869376"/>
          <a:ext cx="3364706" cy="168235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Application</a:t>
          </a:r>
          <a:endParaRPr lang="en-US" sz="35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50226" y="2918650"/>
        <a:ext cx="3266158" cy="15838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5F719-69DA-1C4F-8249-9073FD9D8AD4}">
      <dsp:nvSpPr>
        <dsp:cNvPr id="0" name=""/>
        <dsp:cNvSpPr/>
      </dsp:nvSpPr>
      <dsp:spPr>
        <a:xfrm>
          <a:off x="6854279" y="2438399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Web Interface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6872188" y="2456308"/>
        <a:ext cx="1187102" cy="575642"/>
      </dsp:txXfrm>
    </dsp:sp>
    <dsp:sp modelId="{B5B05B41-FE91-4748-B3FA-658EFAA25A1B}">
      <dsp:nvSpPr>
        <dsp:cNvPr id="0" name=""/>
        <dsp:cNvSpPr/>
      </dsp:nvSpPr>
      <dsp:spPr>
        <a:xfrm rot="10800000">
          <a:off x="6328323" y="2734098"/>
          <a:ext cx="525955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525955" y="10030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6578152" y="2730980"/>
        <a:ext cx="26297" cy="26297"/>
      </dsp:txXfrm>
    </dsp:sp>
    <dsp:sp modelId="{148FD701-CC3A-4B42-9C48-D4669E7CCA60}">
      <dsp:nvSpPr>
        <dsp:cNvPr id="0" name=""/>
        <dsp:cNvSpPr/>
      </dsp:nvSpPr>
      <dsp:spPr>
        <a:xfrm>
          <a:off x="5105402" y="2438399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Storage &amp; Search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5123311" y="2456308"/>
        <a:ext cx="1187102" cy="575642"/>
      </dsp:txXfrm>
    </dsp:sp>
    <dsp:sp modelId="{C7B87B25-AB38-7F43-AD89-66907CE41201}">
      <dsp:nvSpPr>
        <dsp:cNvPr id="0" name=""/>
        <dsp:cNvSpPr/>
      </dsp:nvSpPr>
      <dsp:spPr>
        <a:xfrm rot="14226572">
          <a:off x="4458474" y="2382044"/>
          <a:ext cx="838514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838514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4856768" y="2371112"/>
        <a:ext cx="41925" cy="41925"/>
      </dsp:txXfrm>
    </dsp:sp>
    <dsp:sp modelId="{8C0E8901-B305-A442-9A75-CF7476838CE5}">
      <dsp:nvSpPr>
        <dsp:cNvPr id="0" name=""/>
        <dsp:cNvSpPr/>
      </dsp:nvSpPr>
      <dsp:spPr>
        <a:xfrm>
          <a:off x="3427139" y="1734290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3445048" y="1752199"/>
        <a:ext cx="1187102" cy="575642"/>
      </dsp:txXfrm>
    </dsp:sp>
    <dsp:sp modelId="{7C4A8813-8ABA-0A40-BA6C-4F8203A47761}">
      <dsp:nvSpPr>
        <dsp:cNvPr id="0" name=""/>
        <dsp:cNvSpPr/>
      </dsp:nvSpPr>
      <dsp:spPr>
        <a:xfrm rot="14110531">
          <a:off x="2754260" y="1678400"/>
          <a:ext cx="856590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856590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3161140" y="1667016"/>
        <a:ext cx="42829" cy="42829"/>
      </dsp:txXfrm>
    </dsp:sp>
    <dsp:sp modelId="{EF6AF14D-6AA0-7540-95F2-DD98FC742A75}">
      <dsp:nvSpPr>
        <dsp:cNvPr id="0" name=""/>
        <dsp:cNvSpPr/>
      </dsp:nvSpPr>
      <dsp:spPr>
        <a:xfrm>
          <a:off x="1715050" y="1031111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1732959" y="1049020"/>
        <a:ext cx="1187102" cy="575642"/>
      </dsp:txXfrm>
    </dsp:sp>
    <dsp:sp modelId="{32440F3A-F719-A143-A2D1-4E4BCBD2E52E}">
      <dsp:nvSpPr>
        <dsp:cNvPr id="0" name=""/>
        <dsp:cNvSpPr/>
      </dsp:nvSpPr>
      <dsp:spPr>
        <a:xfrm rot="12942401">
          <a:off x="1169260" y="1151015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1145986"/>
        <a:ext cx="30120" cy="30120"/>
      </dsp:txXfrm>
    </dsp:sp>
    <dsp:sp modelId="{BA21DE2D-17CD-3449-BB29-2A7CCF8EF479}">
      <dsp:nvSpPr>
        <dsp:cNvPr id="0" name=""/>
        <dsp:cNvSpPr/>
      </dsp:nvSpPr>
      <dsp:spPr>
        <a:xfrm>
          <a:off x="2961" y="679521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697430"/>
        <a:ext cx="1187102" cy="575642"/>
      </dsp:txXfrm>
    </dsp:sp>
    <dsp:sp modelId="{632D048F-1D16-8D46-9416-7C18E4C0829A}">
      <dsp:nvSpPr>
        <dsp:cNvPr id="0" name=""/>
        <dsp:cNvSpPr/>
      </dsp:nvSpPr>
      <dsp:spPr>
        <a:xfrm rot="8657599">
          <a:off x="1169260" y="1502605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1497575"/>
        <a:ext cx="30120" cy="30120"/>
      </dsp:txXfrm>
    </dsp:sp>
    <dsp:sp modelId="{BDE123BB-8DDA-F547-9FD5-7BD0BC801195}">
      <dsp:nvSpPr>
        <dsp:cNvPr id="0" name=""/>
        <dsp:cNvSpPr/>
      </dsp:nvSpPr>
      <dsp:spPr>
        <a:xfrm>
          <a:off x="2961" y="1382700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1400609"/>
        <a:ext cx="1187102" cy="575642"/>
      </dsp:txXfrm>
    </dsp:sp>
    <dsp:sp modelId="{E4609241-F75D-EC49-89B0-FC46946F6B5C}">
      <dsp:nvSpPr>
        <dsp:cNvPr id="0" name=""/>
        <dsp:cNvSpPr/>
      </dsp:nvSpPr>
      <dsp:spPr>
        <a:xfrm rot="7489469">
          <a:off x="2754260" y="2381579"/>
          <a:ext cx="856590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856590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3161140" y="2370195"/>
        <a:ext cx="42829" cy="42829"/>
      </dsp:txXfrm>
    </dsp:sp>
    <dsp:sp modelId="{318A6A64-5E4D-B24C-B05C-CC283282E61F}">
      <dsp:nvSpPr>
        <dsp:cNvPr id="0" name=""/>
        <dsp:cNvSpPr/>
      </dsp:nvSpPr>
      <dsp:spPr>
        <a:xfrm>
          <a:off x="1715050" y="2437469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1732959" y="2455378"/>
        <a:ext cx="1187102" cy="575642"/>
      </dsp:txXfrm>
    </dsp:sp>
    <dsp:sp modelId="{5F388C31-FE08-924A-B495-2D8C4228DF89}">
      <dsp:nvSpPr>
        <dsp:cNvPr id="0" name=""/>
        <dsp:cNvSpPr/>
      </dsp:nvSpPr>
      <dsp:spPr>
        <a:xfrm rot="12942401">
          <a:off x="1169260" y="2557374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2552344"/>
        <a:ext cx="30120" cy="30120"/>
      </dsp:txXfrm>
    </dsp:sp>
    <dsp:sp modelId="{72C7DDA6-2DE3-0643-AD2C-8D62393180AF}">
      <dsp:nvSpPr>
        <dsp:cNvPr id="0" name=""/>
        <dsp:cNvSpPr/>
      </dsp:nvSpPr>
      <dsp:spPr>
        <a:xfrm>
          <a:off x="2961" y="2085880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2103789"/>
        <a:ext cx="1187102" cy="575642"/>
      </dsp:txXfrm>
    </dsp:sp>
    <dsp:sp modelId="{63ECA374-A4E5-704C-9F06-3FCBDE430187}">
      <dsp:nvSpPr>
        <dsp:cNvPr id="0" name=""/>
        <dsp:cNvSpPr/>
      </dsp:nvSpPr>
      <dsp:spPr>
        <a:xfrm rot="8657599">
          <a:off x="1169260" y="2908964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2903934"/>
        <a:ext cx="30120" cy="30120"/>
      </dsp:txXfrm>
    </dsp:sp>
    <dsp:sp modelId="{016530EA-5855-474F-B53F-87D57FC92A0D}">
      <dsp:nvSpPr>
        <dsp:cNvPr id="0" name=""/>
        <dsp:cNvSpPr/>
      </dsp:nvSpPr>
      <dsp:spPr>
        <a:xfrm>
          <a:off x="2961" y="2789059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2806968"/>
        <a:ext cx="1187102" cy="575642"/>
      </dsp:txXfrm>
    </dsp:sp>
    <dsp:sp modelId="{E7FB7974-87C9-2C4A-84F1-04DCEC7CDDEF}">
      <dsp:nvSpPr>
        <dsp:cNvPr id="0" name=""/>
        <dsp:cNvSpPr/>
      </dsp:nvSpPr>
      <dsp:spPr>
        <a:xfrm rot="7408470">
          <a:off x="4467573" y="3076999"/>
          <a:ext cx="822174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822174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4858106" y="3066475"/>
        <a:ext cx="41108" cy="41108"/>
      </dsp:txXfrm>
    </dsp:sp>
    <dsp:sp modelId="{E935BEAE-1576-D847-9D5A-9E51DBDCDA2A}">
      <dsp:nvSpPr>
        <dsp:cNvPr id="0" name=""/>
        <dsp:cNvSpPr/>
      </dsp:nvSpPr>
      <dsp:spPr>
        <a:xfrm>
          <a:off x="3428998" y="3124200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Indexer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3446907" y="3142109"/>
        <a:ext cx="1187102" cy="575642"/>
      </dsp:txXfrm>
    </dsp:sp>
    <dsp:sp modelId="{BFE4BE74-9C00-BA4E-B571-0E7C4B0C88BF}">
      <dsp:nvSpPr>
        <dsp:cNvPr id="0" name=""/>
        <dsp:cNvSpPr/>
      </dsp:nvSpPr>
      <dsp:spPr>
        <a:xfrm rot="7458425">
          <a:off x="2747890" y="3779714"/>
          <a:ext cx="871189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871189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3161705" y="3767965"/>
        <a:ext cx="43559" cy="43559"/>
      </dsp:txXfrm>
    </dsp:sp>
    <dsp:sp modelId="{1920ADAF-84EB-834D-B78F-EAB64926A199}">
      <dsp:nvSpPr>
        <dsp:cNvPr id="0" name=""/>
        <dsp:cNvSpPr/>
      </dsp:nvSpPr>
      <dsp:spPr>
        <a:xfrm>
          <a:off x="1715050" y="3843828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Broker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1732959" y="3861737"/>
        <a:ext cx="1187102" cy="575642"/>
      </dsp:txXfrm>
    </dsp:sp>
    <dsp:sp modelId="{41D3F30F-7B2A-5447-940A-73B45C8576D6}">
      <dsp:nvSpPr>
        <dsp:cNvPr id="0" name=""/>
        <dsp:cNvSpPr/>
      </dsp:nvSpPr>
      <dsp:spPr>
        <a:xfrm rot="12942401">
          <a:off x="1169260" y="3963733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3958703"/>
        <a:ext cx="30120" cy="30120"/>
      </dsp:txXfrm>
    </dsp:sp>
    <dsp:sp modelId="{20808E8C-F959-4749-B869-488107B4432F}">
      <dsp:nvSpPr>
        <dsp:cNvPr id="0" name=""/>
        <dsp:cNvSpPr/>
      </dsp:nvSpPr>
      <dsp:spPr>
        <a:xfrm>
          <a:off x="2961" y="3492238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3510147"/>
        <a:ext cx="1187102" cy="575642"/>
      </dsp:txXfrm>
    </dsp:sp>
    <dsp:sp modelId="{3F2D0F3E-5A71-074A-8C91-FCD9AD073D70}">
      <dsp:nvSpPr>
        <dsp:cNvPr id="0" name=""/>
        <dsp:cNvSpPr/>
      </dsp:nvSpPr>
      <dsp:spPr>
        <a:xfrm rot="8657599">
          <a:off x="1169260" y="4315323"/>
          <a:ext cx="602412" cy="20061"/>
        </a:xfrm>
        <a:custGeom>
          <a:avLst/>
          <a:gdLst/>
          <a:ahLst/>
          <a:cxnLst/>
          <a:rect l="0" t="0" r="0" b="0"/>
          <a:pathLst>
            <a:path>
              <a:moveTo>
                <a:pt x="0" y="10030"/>
              </a:moveTo>
              <a:lnTo>
                <a:pt x="602412" y="10030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b="1" kern="1200" cap="none" spc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 rot="10800000">
        <a:off x="1455406" y="4310293"/>
        <a:ext cx="30120" cy="30120"/>
      </dsp:txXfrm>
    </dsp:sp>
    <dsp:sp modelId="{1B1D8E75-E229-D442-A858-17DBFCBB4F81}">
      <dsp:nvSpPr>
        <dsp:cNvPr id="0" name=""/>
        <dsp:cNvSpPr/>
      </dsp:nvSpPr>
      <dsp:spPr>
        <a:xfrm>
          <a:off x="2961" y="4195418"/>
          <a:ext cx="1222920" cy="611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b="1" kern="1200" cap="none" spc="0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rPr>
            <a:t>Shipper</a:t>
          </a:r>
          <a:endParaRPr lang="en-US" sz="1900" b="1" kern="1200" cap="none" spc="0" dirty="0">
            <a:ln w="12700">
              <a:solidFill>
                <a:schemeClr val="tx2">
                  <a:satMod val="155000"/>
                </a:schemeClr>
              </a:solidFill>
              <a:prstDash val="solid"/>
            </a:ln>
            <a:solidFill>
              <a:schemeClr val="bg2">
                <a:tint val="85000"/>
                <a:satMod val="155000"/>
              </a:schemeClr>
            </a:solidFill>
            <a:effectLst>
              <a:outerShdw blurRad="41275" dist="20320" dir="1800000" algn="tl" rotWithShape="0">
                <a:srgbClr val="000000">
                  <a:alpha val="40000"/>
                </a:srgbClr>
              </a:outerShdw>
            </a:effectLst>
          </a:endParaRPr>
        </a:p>
      </dsp:txBody>
      <dsp:txXfrm>
        <a:off x="20870" y="4213327"/>
        <a:ext cx="1187102" cy="5756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3FDC75-7F73-4A4A-A77C-09AADF00E0EA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226BF-1F13-42D3-80DC-373E7ADD1EB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8118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AEF76B-3757-4A0B-AF93-28494465C1DD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693FD4-8F83-4EF7-AC3F-0DC0388986B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42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EAC7D-5A89-47C2-8ABA-56C9C2DEF7A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590800" y="2286000"/>
            <a:ext cx="6180224" cy="1470025"/>
          </a:xfrm>
        </p:spPr>
        <p:txBody>
          <a:bodyPr anchor="t"/>
          <a:lstStyle>
            <a:lvl1pPr algn="r">
              <a:defRPr b="1" cap="small" baseline="0">
                <a:solidFill>
                  <a:srgbClr val="0033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400" y="4038600"/>
            <a:ext cx="4772528" cy="990600"/>
          </a:xfrm>
        </p:spPr>
        <p:txBody>
          <a:bodyPr>
            <a:normAutofit/>
          </a:bodyPr>
          <a:lstStyle>
            <a:lvl1pPr marL="0" indent="0" algn="r">
              <a:buNone/>
              <a:defRPr sz="2000" b="0">
                <a:solidFill>
                  <a:schemeClr val="tx1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251"/>
            <a:ext cx="3721618" cy="6858000"/>
          </a:xfrm>
          <a:prstGeom prst="rect">
            <a:avLst/>
          </a:prstGeom>
        </p:spPr>
      </p:pic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858000" y="5105400"/>
            <a:ext cx="1828800" cy="990600"/>
          </a:xfrm>
        </p:spPr>
        <p:txBody>
          <a:bodyPr>
            <a:normAutofit/>
          </a:bodyPr>
          <a:lstStyle>
            <a:lvl1pPr marL="0" indent="0" algn="ctr">
              <a:buNone/>
              <a:defRPr sz="2000" baseline="0"/>
            </a:lvl1pPr>
          </a:lstStyle>
          <a:p>
            <a:r>
              <a:rPr lang="en-US" dirty="0" smtClean="0"/>
              <a:t>Company Logo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762000" y="6356350"/>
            <a:ext cx="2133600" cy="365125"/>
          </a:xfrm>
        </p:spPr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352800" y="6356350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3161049" y="-3176815"/>
            <a:ext cx="2819400" cy="9173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0" y="3048000"/>
            <a:ext cx="4343400" cy="1362075"/>
          </a:xfrm>
        </p:spPr>
        <p:txBody>
          <a:bodyPr anchor="b" anchorCtr="0"/>
          <a:lstStyle>
            <a:lvl1pPr algn="l">
              <a:defRPr sz="4000" b="1" cap="small" baseline="0">
                <a:solidFill>
                  <a:srgbClr val="0033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781800" y="5334000"/>
            <a:ext cx="2133600" cy="9906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 dirty="0" smtClean="0"/>
              <a:t>Company Logo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2000" y="269632"/>
            <a:ext cx="8077200" cy="1143000"/>
          </a:xfrm>
        </p:spPr>
        <p:txBody>
          <a:bodyPr anchor="ctr" anchorCtr="0"/>
          <a:lstStyle>
            <a:lvl1pPr algn="ctr">
              <a:defRPr lang="en-US" dirty="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96413"/>
            <a:ext cx="8077200" cy="4297363"/>
          </a:xfrm>
        </p:spPr>
        <p:txBody>
          <a:bodyPr>
            <a:normAutofit/>
          </a:bodyPr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05600" y="6356350"/>
            <a:ext cx="2133600" cy="365125"/>
          </a:xfrm>
        </p:spPr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768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736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736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36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2438400" y="-152400"/>
            <a:ext cx="4724400" cy="807720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274638"/>
            <a:ext cx="5867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281C-5159-4971-8228-52B9A72E9ED2}" type="datetimeFigureOut">
              <a:rPr lang="en-US" smtClean="0"/>
              <a:pPr/>
              <a:t>3/11/14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543" y="0"/>
            <a:ext cx="9100457" cy="687977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274638"/>
            <a:ext cx="8077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2000" y="1600200"/>
            <a:ext cx="8077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1/31/2014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528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56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6E5A2-EC83-451F-A719-9AC1370DD5C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52400" y="-109183"/>
            <a:ext cx="818707" cy="708318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  <p:sldLayoutId id="2147483656" r:id="rId6"/>
    <p:sldLayoutId id="2147483657" r:id="rId7"/>
    <p:sldLayoutId id="2147483658" r:id="rId8"/>
    <p:sldLayoutId id="2147483659" r:id="rId9"/>
    <p:sldLayoutId id="2147483654" r:id="rId10"/>
    <p:sldLayoutId id="2147483655" r:id="rId11"/>
    <p:sldLayoutId id="2147483663" r:id="rId12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lang="en-US" sz="4400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6" Type="http://schemas.openxmlformats.org/officeDocument/2006/relationships/image" Target="../media/image6.png"/><Relationship Id="rId1" Type="http://schemas.openxmlformats.org/officeDocument/2006/relationships/tags" Target="../tags/tag1.xml"/><Relationship Id="rId2" Type="http://schemas.openxmlformats.org/officeDocument/2006/relationships/tags" Target="../tags/tag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logstash.net" TargetMode="Externa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ogstashbook.com" TargetMode="External"/><Relationship Id="rId4" Type="http://schemas.openxmlformats.org/officeDocument/2006/relationships/hyperlink" Target="http://github.com/logstash" TargetMode="External"/><Relationship Id="rId5" Type="http://schemas.openxmlformats.org/officeDocument/2006/relationships/hyperlink" Target="mailto:logstash-users@googlegroups.com" TargetMode="External"/><Relationship Id="rId6" Type="http://schemas.openxmlformats.org/officeDocument/2006/relationships/hyperlink" Target="https://github.com/mtscout6/my-presentations/tree/master/Logstash" TargetMode="External"/><Relationship Id="rId1" Type="http://schemas.openxmlformats.org/officeDocument/2006/relationships/slideLayout" Target="../slideLayouts/slideLayout8.xml"/><Relationship Id="rId2" Type="http://schemas.openxmlformats.org/officeDocument/2006/relationships/hyperlink" Target="http://logstash.ne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8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 err="1" smtClean="0"/>
              <a:t>Logstash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 smtClean="0">
                <a:latin typeface="+mn-lt"/>
              </a:rPr>
              <a:t>Utah Code Camp</a:t>
            </a:r>
          </a:p>
          <a:p>
            <a:r>
              <a:rPr lang="en-US" sz="2400" dirty="0" smtClean="0">
                <a:latin typeface="+mn-lt"/>
              </a:rPr>
              <a:t>Matt Smith</a:t>
            </a:r>
          </a:p>
          <a:p>
            <a:r>
              <a:rPr lang="en-US" sz="2400" dirty="0" smtClean="0">
                <a:latin typeface="+mn-lt"/>
              </a:rPr>
              <a:t>March 15, 2014</a:t>
            </a:r>
            <a:endParaRPr lang="en-US" sz="2400" dirty="0">
              <a:latin typeface="+mn-lt"/>
            </a:endParaRPr>
          </a:p>
        </p:txBody>
      </p:sp>
      <p:pic>
        <p:nvPicPr>
          <p:cNvPr id="4" name="Picture 3" descr="logstash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295400"/>
            <a:ext cx="2979012" cy="47625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not scale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More than one </a:t>
            </a:r>
            <a:r>
              <a:rPr lang="en-US" dirty="0" smtClean="0"/>
              <a:t>server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Many sources within any given </a:t>
            </a:r>
            <a:r>
              <a:rPr lang="en-US" dirty="0" smtClean="0"/>
              <a:t>server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Different time zones for different servers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631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Logs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Consolidate log entries to single location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Now, the problem turns from too little information to one of too much information and too little context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Not everything logs to the system 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66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Logstash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Open Source Centralized Logging Manager</a:t>
            </a: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Apache 2.0 License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Written by @</a:t>
            </a:r>
            <a:r>
              <a:rPr lang="en-US" dirty="0" err="1" smtClean="0"/>
              <a:t>jordansissel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Currently works at </a:t>
            </a:r>
            <a:r>
              <a:rPr lang="en-US" dirty="0" err="1" smtClean="0"/>
              <a:t>ElasticSearch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353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does </a:t>
            </a:r>
            <a:r>
              <a:rPr lang="en-US" dirty="0" err="1" smtClean="0"/>
              <a:t>Logstash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Ships logs from any source</a:t>
            </a:r>
          </a:p>
          <a:p>
            <a:pPr marL="0" indent="0" algn="ctr">
              <a:buNone/>
            </a:pPr>
            <a:r>
              <a:rPr lang="en-US" dirty="0" smtClean="0"/>
              <a:t>Parse them</a:t>
            </a:r>
          </a:p>
          <a:p>
            <a:pPr marL="0" indent="0" algn="ctr">
              <a:buNone/>
            </a:pPr>
            <a:r>
              <a:rPr lang="en-US" dirty="0" smtClean="0"/>
              <a:t>Get the right timestamp</a:t>
            </a:r>
          </a:p>
          <a:p>
            <a:pPr marL="0" indent="0" algn="ctr">
              <a:buNone/>
            </a:pPr>
            <a:r>
              <a:rPr lang="en-US" dirty="0" smtClean="0"/>
              <a:t>Index them</a:t>
            </a:r>
          </a:p>
          <a:p>
            <a:pPr marL="0" indent="0" algn="ctr">
              <a:buNone/>
            </a:pPr>
            <a:r>
              <a:rPr lang="en-US" dirty="0" smtClean="0"/>
              <a:t>Allows you to search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05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</a:t>
            </a:r>
            <a:r>
              <a:rPr lang="en-US" dirty="0" err="1" smtClean="0"/>
              <a:t>Logstash</a:t>
            </a:r>
            <a:r>
              <a:rPr lang="en-US" dirty="0" smtClean="0"/>
              <a:t> get the logs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TCP/UDP</a:t>
            </a:r>
          </a:p>
          <a:p>
            <a:r>
              <a:rPr lang="en-US" dirty="0" smtClean="0"/>
              <a:t>Files</a:t>
            </a:r>
          </a:p>
          <a:p>
            <a:r>
              <a:rPr lang="en-US" dirty="0" smtClean="0"/>
              <a:t>Syslog</a:t>
            </a:r>
          </a:p>
          <a:p>
            <a:r>
              <a:rPr lang="en-US" dirty="0" smtClean="0"/>
              <a:t>Microsoft Windows </a:t>
            </a:r>
            <a:r>
              <a:rPr lang="en-US" dirty="0" err="1" smtClean="0"/>
              <a:t>EventLogs</a:t>
            </a:r>
            <a:endParaRPr lang="en-US" dirty="0" smtClean="0"/>
          </a:p>
          <a:p>
            <a:r>
              <a:rPr lang="en-US" dirty="0" smtClean="0"/>
              <a:t>STDIN</a:t>
            </a:r>
          </a:p>
          <a:p>
            <a:r>
              <a:rPr lang="en-US" dirty="0" err="1" smtClean="0"/>
              <a:t>Websocket</a:t>
            </a:r>
            <a:endParaRPr lang="en-US" dirty="0" smtClean="0"/>
          </a:p>
          <a:p>
            <a:r>
              <a:rPr lang="en-US" dirty="0" err="1" smtClean="0"/>
              <a:t>zeromq</a:t>
            </a:r>
            <a:endParaRPr lang="en-US" dirty="0" smtClean="0"/>
          </a:p>
          <a:p>
            <a:r>
              <a:rPr lang="en-US" dirty="0" smtClean="0"/>
              <a:t>Plus many more</a:t>
            </a:r>
          </a:p>
          <a:p>
            <a:r>
              <a:rPr lang="en-US" dirty="0" smtClean="0"/>
              <a:t>And it’s extensible (you can write your own)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87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Parse the input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err="1" smtClean="0"/>
              <a:t>Json</a:t>
            </a:r>
            <a:endParaRPr lang="en-US" dirty="0" smtClean="0"/>
          </a:p>
          <a:p>
            <a:r>
              <a:rPr lang="en-US" dirty="0" err="1" smtClean="0"/>
              <a:t>Csv</a:t>
            </a:r>
            <a:endParaRPr lang="en-US" dirty="0" smtClean="0"/>
          </a:p>
          <a:p>
            <a:r>
              <a:rPr lang="en-US" dirty="0" smtClean="0"/>
              <a:t>Xml</a:t>
            </a:r>
          </a:p>
          <a:p>
            <a:r>
              <a:rPr lang="en-US" dirty="0" smtClean="0"/>
              <a:t>Multi-line (Stack traces from file input)</a:t>
            </a:r>
          </a:p>
          <a:p>
            <a:r>
              <a:rPr lang="en-US" dirty="0" smtClean="0"/>
              <a:t>Regex</a:t>
            </a:r>
          </a:p>
          <a:p>
            <a:r>
              <a:rPr lang="en-US" dirty="0" err="1" smtClean="0"/>
              <a:t>Grok</a:t>
            </a:r>
            <a:r>
              <a:rPr lang="en-US" dirty="0" smtClean="0"/>
              <a:t> (Regex on steroids)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55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672"/>
            <a:ext cx="80772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Architecture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169812467"/>
              </p:ext>
            </p:extLst>
          </p:nvPr>
        </p:nvGraphicFramePr>
        <p:xfrm>
          <a:off x="762000" y="1219200"/>
          <a:ext cx="80772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4031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2672"/>
            <a:ext cx="80772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Architecture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391120687"/>
              </p:ext>
            </p:extLst>
          </p:nvPr>
        </p:nvGraphicFramePr>
        <p:xfrm>
          <a:off x="762000" y="1219200"/>
          <a:ext cx="8077200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1" name="Straight Connector 10"/>
          <p:cNvCxnSpPr/>
          <p:nvPr/>
        </p:nvCxnSpPr>
        <p:spPr>
          <a:xfrm>
            <a:off x="1981200" y="2209800"/>
            <a:ext cx="457200" cy="1752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981200" y="2895600"/>
            <a:ext cx="457200" cy="1066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981200" y="2590800"/>
            <a:ext cx="457200" cy="9906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981200" y="2590800"/>
            <a:ext cx="457200" cy="1676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733800" y="2590800"/>
            <a:ext cx="457200" cy="2057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733800" y="3962400"/>
            <a:ext cx="457200" cy="685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3733800" y="3276600"/>
            <a:ext cx="457200" cy="20574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300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can </a:t>
            </a:r>
            <a:r>
              <a:rPr lang="en-US" dirty="0" err="1" smtClean="0"/>
              <a:t>Logstash</a:t>
            </a:r>
            <a:r>
              <a:rPr lang="en-US" dirty="0" smtClean="0"/>
              <a:t> output data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TCP/UDP</a:t>
            </a:r>
          </a:p>
          <a:p>
            <a:r>
              <a:rPr lang="en-US" dirty="0" smtClean="0"/>
              <a:t>Email</a:t>
            </a:r>
          </a:p>
          <a:p>
            <a:r>
              <a:rPr lang="en-US" dirty="0" smtClean="0"/>
              <a:t>Files</a:t>
            </a:r>
          </a:p>
          <a:p>
            <a:r>
              <a:rPr lang="en-US" dirty="0" smtClean="0"/>
              <a:t>HTTP</a:t>
            </a:r>
          </a:p>
          <a:p>
            <a:r>
              <a:rPr lang="en-US" dirty="0" err="1" smtClean="0"/>
              <a:t>Nagios</a:t>
            </a:r>
            <a:r>
              <a:rPr lang="en-US" dirty="0" smtClean="0"/>
              <a:t> (IT Infrastructure Monitoring tool)</a:t>
            </a:r>
          </a:p>
          <a:p>
            <a:r>
              <a:rPr lang="en-US" dirty="0" smtClean="0"/>
              <a:t>Alerting tools (</a:t>
            </a:r>
            <a:r>
              <a:rPr lang="en-US" dirty="0" err="1" smtClean="0"/>
              <a:t>Hipchat</a:t>
            </a:r>
            <a:r>
              <a:rPr lang="en-US" dirty="0" smtClean="0"/>
              <a:t>, SMS)</a:t>
            </a:r>
          </a:p>
          <a:p>
            <a:r>
              <a:rPr lang="en-US" dirty="0" smtClean="0"/>
              <a:t>Graphing suites (</a:t>
            </a:r>
            <a:r>
              <a:rPr lang="en-US" dirty="0" err="1" smtClean="0"/>
              <a:t>StatsD</a:t>
            </a:r>
            <a:r>
              <a:rPr lang="en-US" dirty="0" smtClean="0"/>
              <a:t>, Graphite)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77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Logstash</a:t>
            </a:r>
            <a:r>
              <a:rPr lang="en-US" dirty="0" smtClean="0"/>
              <a:t> @ </a:t>
            </a:r>
            <a:r>
              <a:rPr lang="en-US" dirty="0" err="1" smtClean="0"/>
              <a:t>Dreamhost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20k apache events/sec peak</a:t>
            </a:r>
          </a:p>
          <a:p>
            <a:r>
              <a:rPr lang="en-US" dirty="0" smtClean="0"/>
              <a:t>250 million events/day</a:t>
            </a:r>
          </a:p>
          <a:p>
            <a:r>
              <a:rPr lang="en-US" dirty="0" smtClean="0"/>
              <a:t>75gb data/day</a:t>
            </a:r>
          </a:p>
          <a:p>
            <a:r>
              <a:rPr lang="en-US" dirty="0" smtClean="0"/>
              <a:t>160 web servers</a:t>
            </a:r>
          </a:p>
          <a:p>
            <a:r>
              <a:rPr lang="en-US" dirty="0" smtClean="0"/>
              <a:t>7 </a:t>
            </a:r>
            <a:r>
              <a:rPr lang="en-US" dirty="0" err="1" smtClean="0"/>
              <a:t>logstash</a:t>
            </a:r>
            <a:r>
              <a:rPr lang="en-US" dirty="0" smtClean="0"/>
              <a:t>/</a:t>
            </a:r>
            <a:r>
              <a:rPr lang="en-US" dirty="0" err="1" smtClean="0"/>
              <a:t>elasticsearch</a:t>
            </a:r>
            <a:r>
              <a:rPr lang="en-US" dirty="0" smtClean="0"/>
              <a:t> servers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60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 you feel like this as a Developer?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166180" y="6488668"/>
            <a:ext cx="497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www.youtube.com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watch?v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=mIEXZmoZ45U</a:t>
            </a:r>
          </a:p>
        </p:txBody>
      </p:sp>
      <p:pic>
        <p:nvPicPr>
          <p:cNvPr id="7" name="SNIPERS - Split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3820" y="1219200"/>
            <a:ext cx="7045789" cy="5284831"/>
          </a:xfrm>
        </p:spPr>
      </p:pic>
    </p:spTree>
    <p:extLst>
      <p:ext uri="{BB962C8B-B14F-4D97-AF65-F5344CB8AC3E}">
        <p14:creationId xmlns:p14="http://schemas.microsoft.com/office/powerpoint/2010/main" val="151331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ibana_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27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67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you implement 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 to </a:t>
            </a:r>
            <a:r>
              <a:rPr lang="en-US" dirty="0" smtClean="0">
                <a:hlinkClick r:id="rId2"/>
              </a:rPr>
              <a:t>http://logstash.net</a:t>
            </a:r>
            <a:endParaRPr lang="en-US" dirty="0"/>
          </a:p>
        </p:txBody>
      </p:sp>
      <p:pic>
        <p:nvPicPr>
          <p:cNvPr id="4" name="Picture 3" descr="Logstash Home Pag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209800"/>
            <a:ext cx="5943600" cy="415775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08794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http://logstash.net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http://www.logstashbook.com</a:t>
            </a:r>
            <a:r>
              <a:rPr lang="en-US" dirty="0" smtClean="0"/>
              <a:t> ($9.99)</a:t>
            </a:r>
          </a:p>
          <a:p>
            <a:r>
              <a:rPr lang="en-US" dirty="0" smtClean="0">
                <a:hlinkClick r:id="rId4"/>
              </a:rPr>
              <a:t>http://github.com/logstash</a:t>
            </a:r>
            <a:endParaRPr lang="en-US" dirty="0" smtClean="0"/>
          </a:p>
          <a:p>
            <a:r>
              <a:rPr lang="en-US" dirty="0" smtClean="0">
                <a:hlinkClick r:id="rId5"/>
              </a:rPr>
              <a:t>logstash-users@googlegroups.com</a:t>
            </a:r>
            <a:endParaRPr lang="en-US" dirty="0" smtClean="0"/>
          </a:p>
          <a:p>
            <a:r>
              <a:rPr lang="en-US" dirty="0" err="1" smtClean="0"/>
              <a:t>logstash.jira.com</a:t>
            </a:r>
            <a:endParaRPr lang="en-US" dirty="0" smtClean="0"/>
          </a:p>
          <a:p>
            <a:r>
              <a:rPr lang="en-US" dirty="0" smtClean="0"/>
              <a:t>Google</a:t>
            </a:r>
          </a:p>
          <a:p>
            <a:r>
              <a:rPr lang="en-US" dirty="0" smtClean="0"/>
              <a:t>This presentation (slides and </a:t>
            </a:r>
            <a:r>
              <a:rPr lang="en-US" dirty="0"/>
              <a:t>example app) </a:t>
            </a:r>
            <a:r>
              <a:rPr lang="en-US" dirty="0">
                <a:hlinkClick r:id="rId6"/>
              </a:rPr>
              <a:t>https://github.com/mtscout6/my-presentations/tree/master/</a:t>
            </a:r>
            <a:r>
              <a:rPr lang="en-US" dirty="0" smtClean="0">
                <a:hlinkClick r:id="rId6"/>
              </a:rPr>
              <a:t>Logstash</a:t>
            </a:r>
            <a:endParaRPr lang="en-US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3942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228600"/>
            <a:ext cx="8077200" cy="1184032"/>
          </a:xfrm>
        </p:spPr>
        <p:txBody>
          <a:bodyPr>
            <a:noAutofit/>
          </a:bodyPr>
          <a:lstStyle/>
          <a:p>
            <a:r>
              <a:rPr lang="en-US" sz="3600" dirty="0" smtClean="0"/>
              <a:t>How you feel when your boss is watching you debug a production bug!</a:t>
            </a:r>
            <a:endParaRPr lang="en-US" sz="3600" dirty="0"/>
          </a:p>
        </p:txBody>
      </p:sp>
      <p:pic>
        <p:nvPicPr>
          <p:cNvPr id="4" name="Tracer Fir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1428714"/>
            <a:ext cx="6705600" cy="5029666"/>
          </a:xfrm>
        </p:spPr>
      </p:pic>
      <p:sp>
        <p:nvSpPr>
          <p:cNvPr id="5" name="TextBox 4"/>
          <p:cNvSpPr txBox="1"/>
          <p:nvPr/>
        </p:nvSpPr>
        <p:spPr>
          <a:xfrm>
            <a:off x="4166180" y="6488668"/>
            <a:ext cx="4977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https://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www.youtube.com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watch?v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=qqgjg1rIKAk</a:t>
            </a:r>
          </a:p>
        </p:txBody>
      </p:sp>
    </p:spTree>
    <p:extLst>
      <p:ext uri="{BB962C8B-B14F-4D97-AF65-F5344CB8AC3E}">
        <p14:creationId xmlns:p14="http://schemas.microsoft.com/office/powerpoint/2010/main" val="3856868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right tool for the right job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Sniper</a:t>
            </a:r>
          </a:p>
          <a:p>
            <a:pPr lvl="1"/>
            <a:r>
              <a:rPr lang="en-US" dirty="0" smtClean="0"/>
              <a:t>Surgical Weapon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Machine Gun</a:t>
            </a:r>
          </a:p>
          <a:p>
            <a:pPr lvl="1"/>
            <a:r>
              <a:rPr lang="en-US" dirty="0" smtClean="0"/>
              <a:t>Tactical Weapon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76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Guns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96413"/>
            <a:ext cx="8077200" cy="4956787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There are two ways you can fire a machine gun</a:t>
            </a:r>
          </a:p>
          <a:p>
            <a:pPr lvl="1"/>
            <a:r>
              <a:rPr lang="en-US" dirty="0" smtClean="0"/>
              <a:t>Ready, Aim, Fire</a:t>
            </a:r>
          </a:p>
          <a:p>
            <a:pPr lvl="1"/>
            <a:r>
              <a:rPr lang="en-US" dirty="0" smtClean="0"/>
              <a:t>Ready, Fire, Aim</a:t>
            </a:r>
          </a:p>
          <a:p>
            <a:pPr lvl="1"/>
            <a:endParaRPr lang="en-US" dirty="0"/>
          </a:p>
          <a:p>
            <a:r>
              <a:rPr lang="en-US" dirty="0" smtClean="0"/>
              <a:t>Tracer Rounds</a:t>
            </a:r>
          </a:p>
          <a:p>
            <a:pPr lvl="1"/>
            <a:r>
              <a:rPr lang="en-US" dirty="0" smtClean="0"/>
              <a:t>Phosphorus ignites leaving a streak of light behind the round.</a:t>
            </a:r>
          </a:p>
          <a:p>
            <a:pPr lvl="1"/>
            <a:r>
              <a:rPr lang="en-US" dirty="0" smtClean="0"/>
              <a:t>1 in 5 rounds</a:t>
            </a:r>
          </a:p>
          <a:p>
            <a:pPr lvl="1"/>
            <a:endParaRPr lang="en-US" dirty="0"/>
          </a:p>
          <a:p>
            <a:pPr marL="457200" lvl="1" indent="0" algn="r">
              <a:buNone/>
            </a:pPr>
            <a:r>
              <a:rPr lang="en-US" sz="1900" i="1" dirty="0" smtClean="0"/>
              <a:t>(The Pragmatic Programmer, By Andrew Hunt and David Thomas)</a:t>
            </a:r>
            <a:endParaRPr lang="en-US" sz="1900" i="1" dirty="0"/>
          </a:p>
        </p:txBody>
      </p:sp>
    </p:spTree>
    <p:extLst>
      <p:ext uri="{BB962C8B-B14F-4D97-AF65-F5344CB8AC3E}">
        <p14:creationId xmlns:p14="http://schemas.microsoft.com/office/powerpoint/2010/main" val="3440563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first stab at logging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err="1" smtClean="0"/>
              <a:t>Console.WriteLine</a:t>
            </a:r>
            <a:r>
              <a:rPr lang="en-US" dirty="0" smtClean="0"/>
              <a:t>(“Hello world”);  // C#</a:t>
            </a:r>
          </a:p>
          <a:p>
            <a:pPr marL="0" indent="0" algn="ctr">
              <a:buNone/>
            </a:pPr>
            <a:r>
              <a:rPr lang="en-US" dirty="0" smtClean="0"/>
              <a:t>puts “Hello world” # Ruby</a:t>
            </a:r>
          </a:p>
          <a:p>
            <a:pPr marL="0" indent="0" algn="ctr">
              <a:buNone/>
            </a:pPr>
            <a:r>
              <a:rPr lang="en-US" dirty="0" err="1" smtClean="0"/>
              <a:t>System.out.println</a:t>
            </a:r>
            <a:r>
              <a:rPr lang="en-US" dirty="0" smtClean="0"/>
              <a:t>(“Hello world”) // Java</a:t>
            </a:r>
          </a:p>
          <a:p>
            <a:pPr marL="0" indent="0" algn="ctr">
              <a:buNone/>
            </a:pPr>
            <a:r>
              <a:rPr lang="en-US" dirty="0" err="1" smtClean="0"/>
              <a:t>console.log</a:t>
            </a:r>
            <a:r>
              <a:rPr lang="en-US" dirty="0" smtClean="0"/>
              <a:t>(“Hello world”) // JavaScript</a:t>
            </a:r>
          </a:p>
          <a:p>
            <a:pPr marL="0" indent="0" algn="ctr">
              <a:buNone/>
            </a:pPr>
            <a:r>
              <a:rPr lang="en-US" dirty="0" smtClean="0"/>
              <a:t>PRINT “Hello world” -- SQL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180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Logger frameworks are born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smtClean="0"/>
              <a:t>Configurable outputs of log data to files, </a:t>
            </a:r>
          </a:p>
          <a:p>
            <a:pPr marL="0" indent="0" algn="ctr">
              <a:buNone/>
            </a:pPr>
            <a:r>
              <a:rPr lang="en-US" sz="2800" dirty="0" smtClean="0"/>
              <a:t>email, </a:t>
            </a:r>
            <a:r>
              <a:rPr lang="en-US" sz="2800" dirty="0" err="1" smtClean="0"/>
              <a:t>dbs</a:t>
            </a:r>
            <a:r>
              <a:rPr lang="en-US" sz="2800" dirty="0" smtClean="0"/>
              <a:t>, etc.</a:t>
            </a:r>
          </a:p>
          <a:p>
            <a:endParaRPr lang="en-US" sz="2800" dirty="0" smtClean="0"/>
          </a:p>
          <a:p>
            <a:r>
              <a:rPr lang="en-US" sz="2800" dirty="0" smtClean="0"/>
              <a:t>Log4J - Java</a:t>
            </a:r>
          </a:p>
          <a:p>
            <a:r>
              <a:rPr lang="en-US" sz="2800" dirty="0" smtClean="0"/>
              <a:t>Log4Net - </a:t>
            </a:r>
            <a:r>
              <a:rPr lang="en-US" sz="2800" dirty="0" err="1" smtClean="0"/>
              <a:t>.Net</a:t>
            </a:r>
            <a:endParaRPr lang="en-US" sz="2800" dirty="0" smtClean="0"/>
          </a:p>
          <a:p>
            <a:r>
              <a:rPr lang="en-US" sz="2800" dirty="0" smtClean="0"/>
              <a:t>Logger – Ruby (built in)</a:t>
            </a:r>
          </a:p>
          <a:p>
            <a:endParaRPr lang="en-US" sz="2800" dirty="0" smtClean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840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Old school logging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When you are told to go look at the logs</a:t>
            </a:r>
          </a:p>
          <a:p>
            <a:pPr lvl="1"/>
            <a:r>
              <a:rPr lang="en-US" dirty="0" smtClean="0"/>
              <a:t>cat, tail, </a:t>
            </a:r>
            <a:r>
              <a:rPr lang="en-US" dirty="0" err="1" smtClean="0"/>
              <a:t>grep</a:t>
            </a:r>
            <a:r>
              <a:rPr lang="en-US" dirty="0" smtClean="0"/>
              <a:t>, </a:t>
            </a:r>
            <a:r>
              <a:rPr lang="en-US" dirty="0" err="1" smtClean="0"/>
              <a:t>sed</a:t>
            </a:r>
            <a:r>
              <a:rPr lang="en-US" dirty="0" smtClean="0"/>
              <a:t>, </a:t>
            </a:r>
            <a:r>
              <a:rPr lang="en-US" dirty="0" err="1" smtClean="0"/>
              <a:t>awk</a:t>
            </a:r>
            <a:r>
              <a:rPr lang="en-US" dirty="0" smtClean="0"/>
              <a:t>, …..</a:t>
            </a:r>
          </a:p>
          <a:p>
            <a:pPr lvl="1"/>
            <a:r>
              <a:rPr lang="en-US" dirty="0" smtClean="0"/>
              <a:t>regular </a:t>
            </a:r>
            <a:r>
              <a:rPr lang="en-US" dirty="0" smtClean="0"/>
              <a:t>expressions</a:t>
            </a:r>
          </a:p>
          <a:p>
            <a:pPr lvl="1"/>
            <a:r>
              <a:rPr lang="en-US" dirty="0" smtClean="0"/>
              <a:t>Login to each server</a:t>
            </a:r>
          </a:p>
          <a:p>
            <a:pPr lvl="1"/>
            <a:r>
              <a:rPr lang="en-US" dirty="0" smtClean="0"/>
              <a:t>Look at all the logs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Try doing that with someone sitting over your shoulder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0013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time is it?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US" dirty="0" smtClean="0"/>
              <a:t>1304060505</a:t>
            </a:r>
          </a:p>
          <a:p>
            <a:r>
              <a:rPr lang="en-US" dirty="0" smtClean="0"/>
              <a:t>29/Apr/2011:07:05:26 +0000</a:t>
            </a:r>
          </a:p>
          <a:p>
            <a:r>
              <a:rPr lang="en-US" dirty="0" smtClean="0"/>
              <a:t>Fri, 21 Nov 1997 09:55:06 -0600</a:t>
            </a:r>
          </a:p>
          <a:p>
            <a:r>
              <a:rPr lang="en-US" dirty="0" smtClean="0"/>
              <a:t>Oct 11 20:21:47</a:t>
            </a:r>
          </a:p>
          <a:p>
            <a:r>
              <a:rPr lang="en-US" dirty="0" smtClean="0"/>
              <a:t>020805 13:51:24</a:t>
            </a:r>
          </a:p>
          <a:p>
            <a:r>
              <a:rPr lang="en-US" dirty="0" smtClean="0"/>
              <a:t>110429.071055,118</a:t>
            </a:r>
          </a:p>
          <a:p>
            <a:r>
              <a:rPr lang="en-US" dirty="0" smtClean="0"/>
              <a:t>@4000000037c219bf2ef02e94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45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yI2DOt6RzRcU51QxdhNew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HAGzTPKJNXuuOK4v20iPS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0uhWvCQomImT50qU5y4Znw"/>
</p:tagLst>
</file>

<file path=ppt/theme/theme1.xml><?xml version="1.0" encoding="utf-8"?>
<a:theme xmlns:a="http://schemas.openxmlformats.org/drawingml/2006/main" name="Training_v2_optimize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Training New Employees.potx</Template>
  <TotalTime>0</TotalTime>
  <Words>589</Words>
  <Application>Microsoft Macintosh PowerPoint</Application>
  <PresentationFormat>On-screen Show (4:3)</PresentationFormat>
  <Paragraphs>142</Paragraphs>
  <Slides>22</Slides>
  <Notes>1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Training_v2_optimized</vt:lpstr>
      <vt:lpstr>Logstash</vt:lpstr>
      <vt:lpstr>Do you feel like this as a Developer?</vt:lpstr>
      <vt:lpstr>How you feel when your boss is watching you debug a production bug!</vt:lpstr>
      <vt:lpstr>The right tool for the right job</vt:lpstr>
      <vt:lpstr>Machine Guns</vt:lpstr>
      <vt:lpstr>Your first stab at logging</vt:lpstr>
      <vt:lpstr>Logger frameworks are born</vt:lpstr>
      <vt:lpstr>Old school logging</vt:lpstr>
      <vt:lpstr>What time is it?</vt:lpstr>
      <vt:lpstr>Does not scale</vt:lpstr>
      <vt:lpstr>System Logs</vt:lpstr>
      <vt:lpstr>Logstash</vt:lpstr>
      <vt:lpstr>What does Logstash do?</vt:lpstr>
      <vt:lpstr>How does Logstash get the logs</vt:lpstr>
      <vt:lpstr>Parse the input</vt:lpstr>
      <vt:lpstr>Architecture</vt:lpstr>
      <vt:lpstr>Architecture</vt:lpstr>
      <vt:lpstr>How can Logstash output data</vt:lpstr>
      <vt:lpstr>Logstash @ Dreamhost</vt:lpstr>
      <vt:lpstr>PowerPoint Presentation</vt:lpstr>
      <vt:lpstr>How do you implement it</vt:lpstr>
      <vt:lpstr>Resources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2010-02-01T21:33:28Z</dcterms:created>
  <dcterms:modified xsi:type="dcterms:W3CDTF">2014-03-11T15:31:03Z</dcterms:modified>
</cp:coreProperties>
</file>

<file path=docProps/thumbnail.jpeg>
</file>